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4" r:id="rId9"/>
    <p:sldId id="265" r:id="rId10"/>
    <p:sldId id="260" r:id="rId11"/>
    <p:sldId id="268" r:id="rId12"/>
    <p:sldId id="269" r:id="rId13"/>
    <p:sldId id="261" r:id="rId14"/>
    <p:sldId id="273" r:id="rId15"/>
    <p:sldId id="274" r:id="rId16"/>
    <p:sldId id="262" r:id="rId17"/>
    <p:sldId id="276" r:id="rId18"/>
    <p:sldId id="277" r:id="rId19"/>
    <p:sldId id="284" r:id="rId20"/>
    <p:sldId id="263" r:id="rId21"/>
    <p:sldId id="279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.svg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751463" y="-2144232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68756" y="2311400"/>
            <a:ext cx="6888480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狐厂鲜肉争霸</a:t>
            </a:r>
            <a:endParaRPr lang="zh-CN" altLang="en-US" sz="8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6817" y="3969351"/>
            <a:ext cx="29864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男人可以说累，不能说不行</a:t>
            </a:r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1941" y="4805318"/>
            <a:ext cx="266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参赛人：牛威</a:t>
            </a:r>
            <a:endParaRPr lang="zh-CN" altLang="en-US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he xx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0.000000" out="50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3914" y="-737850"/>
            <a:ext cx="609600" cy="609600"/>
          </a:xfrm>
          <a:prstGeom prst="rect">
            <a:avLst/>
          </a:prstGeom>
        </p:spPr>
      </p:pic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7728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PART-3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开心的经历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3483" y="2047876"/>
            <a:ext cx="12212224" cy="2971800"/>
            <a:chOff x="-13483" y="2047876"/>
            <a:chExt cx="12212224" cy="29718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0"/>
            </a:stretch>
          </a:blipFill>
        </p:grpSpPr>
        <p:sp>
          <p:nvSpPr>
            <p:cNvPr id="4" name="íşľiḑe"/>
            <p:cNvSpPr/>
            <p:nvPr/>
          </p:nvSpPr>
          <p:spPr>
            <a:xfrm>
              <a:off x="-13483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slïďe"/>
            <p:cNvSpPr/>
            <p:nvPr/>
          </p:nvSpPr>
          <p:spPr>
            <a:xfrm>
              <a:off x="9448189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ṩḷiḑê"/>
            <p:cNvSpPr/>
            <p:nvPr/>
          </p:nvSpPr>
          <p:spPr>
            <a:xfrm>
              <a:off x="2974180" y="2047876"/>
              <a:ext cx="6243638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7" name="íś1îdé"/>
          <p:cNvSpPr/>
          <p:nvPr/>
        </p:nvSpPr>
        <p:spPr>
          <a:xfrm>
            <a:off x="4762561" y="5334349"/>
            <a:ext cx="2018494" cy="483578"/>
          </a:xfrm>
          <a:prstGeom prst="rect">
            <a:avLst/>
          </a:prstGeom>
        </p:spPr>
        <p:txBody>
          <a:bodyPr wrap="none" lIns="0" tIns="0" rIns="0" bIns="0" anchor="b" anchorCtr="1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ïṡ1ïdê"/>
          <p:cNvSpPr txBox="1"/>
          <p:nvPr/>
        </p:nvSpPr>
        <p:spPr>
          <a:xfrm>
            <a:off x="4684491" y="5817928"/>
            <a:ext cx="2174632" cy="7201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 fontScale="90000"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搜狐新闻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客户端第一次使用新的框架进行开发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5" name="矩形 14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57952a3b-81d5-4b8d-86a9-f9b53dfb39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í$ľiḑé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išľiḓé"/>
            <p:cNvSpPr/>
            <p:nvPr/>
          </p:nvSpPr>
          <p:spPr>
            <a:xfrm>
              <a:off x="8258175" y="0"/>
              <a:ext cx="3933825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iṣḷïḍê"/>
            <p:cNvSpPr txBox="1"/>
            <p:nvPr/>
          </p:nvSpPr>
          <p:spPr>
            <a:xfrm>
              <a:off x="8791575" y="3371215"/>
              <a:ext cx="2468880" cy="89344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线上反复出现问题修复；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线上的多线程问题的优化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íŝḻîḋe"/>
            <p:cNvSpPr/>
            <p:nvPr/>
          </p:nvSpPr>
          <p:spPr>
            <a:xfrm>
              <a:off x="8791330" y="3020634"/>
              <a:ext cx="2469418" cy="280953"/>
            </a:xfrm>
            <a:prstGeom prst="rect">
              <a:avLst/>
            </a:prstGeom>
          </p:spPr>
          <p:txBody>
            <a:bodyPr wrap="none" lIns="0" tIns="0" rIns="0" bIns="0" anchor="t" anchorCtr="0">
              <a:noAutofit/>
              <a:scene3d>
                <a:camera prst="orthographicFront"/>
                <a:lightRig rig="threePt" dir="t"/>
              </a:scene3d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线上问题</a:t>
              </a:r>
              <a:endPara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8791329" y="4447003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791329" y="2779835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śḻîḋé"/>
            <p:cNvSpPr/>
            <p:nvPr/>
          </p:nvSpPr>
          <p:spPr>
            <a:xfrm>
              <a:off x="8791329" y="1643279"/>
              <a:ext cx="2367261" cy="411897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šliḓè"/>
            <p:cNvSpPr txBox="1"/>
            <p:nvPr/>
          </p:nvSpPr>
          <p:spPr>
            <a:xfrm>
              <a:off x="8791329" y="1012985"/>
              <a:ext cx="1465418" cy="630294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82500"/>
            </a:bodyPr>
            <a:lstStyle/>
            <a:p>
              <a:r>
                <a:rPr lang="en-US" altLang="zh-CN" sz="4800" spc="-1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endParaRPr lang="en-US" altLang="zh-CN" sz="4800" spc="-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íšļîḓè"/>
            <p:cNvSpPr/>
            <p:nvPr/>
          </p:nvSpPr>
          <p:spPr>
            <a:xfrm>
              <a:off x="8791329" y="4629062"/>
              <a:ext cx="2367261" cy="4118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80000"/>
            </a:bodyPr>
            <a:lstStyle/>
            <a:p>
              <a:pPr lvl="0" defTabSz="913765">
                <a:defRPr/>
              </a:pPr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2021.06-2021.12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PART-4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积极贡献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1284518"/>
            <a:ext cx="12178221" cy="4985358"/>
            <a:chOff x="0" y="1284518"/>
            <a:chExt cx="12178221" cy="4985358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0" b="-30000"/>
            </a:stretch>
          </a:blipFill>
        </p:grpSpPr>
        <p:sp>
          <p:nvSpPr>
            <p:cNvPr id="4" name="îṧļídê"/>
            <p:cNvSpPr/>
            <p:nvPr/>
          </p:nvSpPr>
          <p:spPr>
            <a:xfrm>
              <a:off x="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íSľîḑe"/>
            <p:cNvSpPr/>
            <p:nvPr/>
          </p:nvSpPr>
          <p:spPr>
            <a:xfrm>
              <a:off x="242564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s1iḓe"/>
            <p:cNvSpPr/>
            <p:nvPr/>
          </p:nvSpPr>
          <p:spPr>
            <a:xfrm>
              <a:off x="7331585" y="1284518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ṣḷïďe"/>
            <p:cNvSpPr/>
            <p:nvPr/>
          </p:nvSpPr>
          <p:spPr>
            <a:xfrm>
              <a:off x="977159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îş1idé"/>
            <p:cNvSpPr/>
            <p:nvPr/>
          </p:nvSpPr>
          <p:spPr>
            <a:xfrm>
              <a:off x="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ïşḻïďé"/>
            <p:cNvSpPr/>
            <p:nvPr/>
          </p:nvSpPr>
          <p:spPr>
            <a:xfrm>
              <a:off x="242564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ïṣliḍè"/>
            <p:cNvSpPr/>
            <p:nvPr/>
          </p:nvSpPr>
          <p:spPr>
            <a:xfrm>
              <a:off x="7331585" y="3851210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îṧḷîḑê"/>
            <p:cNvSpPr/>
            <p:nvPr/>
          </p:nvSpPr>
          <p:spPr>
            <a:xfrm>
              <a:off x="977159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2" name="ïṩḻíḓé"/>
          <p:cNvSpPr/>
          <p:nvPr/>
        </p:nvSpPr>
        <p:spPr>
          <a:xfrm>
            <a:off x="4969495" y="1284518"/>
            <a:ext cx="2234443" cy="4972347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" name="ïṣḻíḑe"/>
          <p:cNvSpPr/>
          <p:nvPr/>
        </p:nvSpPr>
        <p:spPr>
          <a:xfrm>
            <a:off x="4987290" y="2741295"/>
            <a:ext cx="2234565" cy="5232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新的开始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ïSḻïḓé"/>
          <p:cNvSpPr/>
          <p:nvPr/>
        </p:nvSpPr>
        <p:spPr>
          <a:xfrm>
            <a:off x="4969510" y="3306445"/>
            <a:ext cx="2234565" cy="2419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使用新的框架对一个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pp来说是一个进步，技术是每天都在演变，只有跟随着时代的步伐才能不被淘汰，也正式开启新的一面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6262" y="353863"/>
            <a:ext cx="3486520" cy="892728"/>
            <a:chOff x="476262" y="353863"/>
            <a:chExt cx="3486520" cy="892728"/>
          </a:xfrm>
        </p:grpSpPr>
        <p:sp>
          <p:nvSpPr>
            <p:cNvPr id="20" name="矩形 19"/>
            <p:cNvSpPr/>
            <p:nvPr/>
          </p:nvSpPr>
          <p:spPr>
            <a:xfrm>
              <a:off x="1572642" y="588124"/>
              <a:ext cx="239014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Sľiḋé"/>
          <p:cNvSpPr/>
          <p:nvPr/>
        </p:nvSpPr>
        <p:spPr>
          <a:xfrm>
            <a:off x="6686551" y="1671636"/>
            <a:ext cx="2752725" cy="3900489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îṥlíďè"/>
          <p:cNvSpPr txBox="1"/>
          <p:nvPr/>
        </p:nvSpPr>
        <p:spPr>
          <a:xfrm>
            <a:off x="6936740" y="2874010"/>
            <a:ext cx="2323465" cy="201231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>
                <a:solidFill>
                  <a:schemeClr val="bg1"/>
                </a:solidFill>
              </a:rPr>
              <a:t>保证了程序的稳定运行</a:t>
            </a: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提升用户的使用体验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ïṩḻidè"/>
          <p:cNvSpPr/>
          <p:nvPr/>
        </p:nvSpPr>
        <p:spPr>
          <a:xfrm>
            <a:off x="7047250" y="2187940"/>
            <a:ext cx="2031325" cy="461665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>
                <a:solidFill>
                  <a:schemeClr val="bg1"/>
                </a:solidFill>
              </a:rPr>
              <a:t>稳定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919913" y="3868831"/>
            <a:ext cx="228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" y="1671636"/>
            <a:ext cx="12192000" cy="3900489"/>
            <a:chOff x="1" y="1671636"/>
            <a:chExt cx="12192000" cy="3900489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30000"/>
            </a:stretch>
          </a:blipFill>
        </p:grpSpPr>
        <p:sp>
          <p:nvSpPr>
            <p:cNvPr id="4" name="iş1íḋe"/>
            <p:cNvSpPr/>
            <p:nvPr/>
          </p:nvSpPr>
          <p:spPr>
            <a:xfrm>
              <a:off x="1" y="1671636"/>
              <a:ext cx="2447924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šlîḍe"/>
            <p:cNvSpPr/>
            <p:nvPr/>
          </p:nvSpPr>
          <p:spPr>
            <a:xfrm>
              <a:off x="2447924" y="1671636"/>
              <a:ext cx="4255512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îŝḷiḋe"/>
            <p:cNvSpPr/>
            <p:nvPr/>
          </p:nvSpPr>
          <p:spPr>
            <a:xfrm>
              <a:off x="9439276" y="1676397"/>
              <a:ext cx="2752725" cy="389572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PART-5&amp;6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方法和心得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65d66cf9-c850-4fac-9131-29ad770726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4598" y="1637085"/>
            <a:ext cx="10758601" cy="5220970"/>
            <a:chOff x="780163" y="1719000"/>
            <a:chExt cx="10758601" cy="5220970"/>
          </a:xfrm>
        </p:grpSpPr>
        <p:cxnSp>
          <p:nvCxnSpPr>
            <p:cNvPr id="4" name="直接连接符 3"/>
            <p:cNvCxnSpPr>
              <a:stCxn id="13" idx="6"/>
              <a:endCxn id="14" idx="2"/>
            </p:cNvCxnSpPr>
            <p:nvPr/>
          </p:nvCxnSpPr>
          <p:spPr>
            <a:xfrm>
              <a:off x="905904" y="3012274"/>
              <a:ext cx="1034194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íṣḻïḓe"/>
            <p:cNvSpPr/>
            <p:nvPr/>
          </p:nvSpPr>
          <p:spPr>
            <a:xfrm>
              <a:off x="8524449" y="3267641"/>
              <a:ext cx="2905552" cy="635000"/>
            </a:xfrm>
            <a:prstGeom prst="homePlate">
              <a:avLst/>
            </a:prstGeom>
            <a:solidFill>
              <a:schemeClr val="accent5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结尾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Sḻíḍê"/>
            <p:cNvSpPr/>
            <p:nvPr/>
          </p:nvSpPr>
          <p:spPr>
            <a:xfrm>
              <a:off x="5996148" y="3267641"/>
              <a:ext cx="2828753" cy="635000"/>
            </a:xfrm>
            <a:prstGeom prst="homePlate">
              <a:avLst/>
            </a:prstGeom>
            <a:solidFill>
              <a:schemeClr val="accent4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ïṧḷiďe"/>
            <p:cNvSpPr/>
            <p:nvPr/>
          </p:nvSpPr>
          <p:spPr>
            <a:xfrm>
              <a:off x="3398337" y="3267641"/>
              <a:ext cx="2905552" cy="635000"/>
            </a:xfrm>
            <a:prstGeom prst="homePlate">
              <a:avLst/>
            </a:prstGeom>
            <a:solidFill>
              <a:schemeClr val="accent3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íSliḋé"/>
            <p:cNvSpPr/>
            <p:nvPr/>
          </p:nvSpPr>
          <p:spPr>
            <a:xfrm>
              <a:off x="843034" y="3267641"/>
              <a:ext cx="2828753" cy="635000"/>
            </a:xfrm>
            <a:prstGeom prst="homePlat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ṩḷiḋé"/>
            <p:cNvSpPr/>
            <p:nvPr/>
          </p:nvSpPr>
          <p:spPr>
            <a:xfrm>
              <a:off x="2066708" y="2902129"/>
              <a:ext cx="200242" cy="2202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ïSḻíďê"/>
            <p:cNvSpPr/>
            <p:nvPr/>
          </p:nvSpPr>
          <p:spPr>
            <a:xfrm>
              <a:off x="4733846" y="2902128"/>
              <a:ext cx="200242" cy="2202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iŝḷîḋé"/>
            <p:cNvSpPr/>
            <p:nvPr/>
          </p:nvSpPr>
          <p:spPr>
            <a:xfrm>
              <a:off x="7219665" y="2902128"/>
              <a:ext cx="200242" cy="2202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îṥlíḋê"/>
            <p:cNvSpPr/>
            <p:nvPr/>
          </p:nvSpPr>
          <p:spPr>
            <a:xfrm>
              <a:off x="9886803" y="2902127"/>
              <a:ext cx="200242" cy="2202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iṥḻíḑê"/>
            <p:cNvSpPr/>
            <p:nvPr/>
          </p:nvSpPr>
          <p:spPr>
            <a:xfrm>
              <a:off x="780163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iśľíďè"/>
            <p:cNvSpPr/>
            <p:nvPr/>
          </p:nvSpPr>
          <p:spPr>
            <a:xfrm>
              <a:off x="11247848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śḷiḍè"/>
            <p:cNvSpPr txBox="1"/>
            <p:nvPr/>
          </p:nvSpPr>
          <p:spPr>
            <a:xfrm>
              <a:off x="1641318" y="2571872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ïṩḻïďe"/>
            <p:cNvSpPr/>
            <p:nvPr/>
          </p:nvSpPr>
          <p:spPr bwMode="auto">
            <a:xfrm>
              <a:off x="1803820" y="1824194"/>
              <a:ext cx="801384" cy="648647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îṣḷîḑé"/>
            <p:cNvSpPr txBox="1"/>
            <p:nvPr/>
          </p:nvSpPr>
          <p:spPr>
            <a:xfrm>
              <a:off x="4267512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íŝlïďé"/>
            <p:cNvSpPr txBox="1"/>
            <p:nvPr/>
          </p:nvSpPr>
          <p:spPr>
            <a:xfrm>
              <a:off x="6740709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ïṥļiḍé"/>
            <p:cNvSpPr txBox="1"/>
            <p:nvPr/>
          </p:nvSpPr>
          <p:spPr>
            <a:xfrm>
              <a:off x="9430123" y="2571870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技术文档总结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îšḻíḋê"/>
            <p:cNvSpPr/>
            <p:nvPr/>
          </p:nvSpPr>
          <p:spPr bwMode="auto">
            <a:xfrm>
              <a:off x="4452297" y="1806640"/>
              <a:ext cx="756818" cy="720778"/>
            </a:xfrm>
            <a:custGeom>
              <a:avLst/>
              <a:gdLst>
                <a:gd name="connsiteX0" fmla="*/ 168121 w 609643"/>
                <a:gd name="connsiteY0" fmla="*/ 328124 h 580612"/>
                <a:gd name="connsiteX1" fmla="*/ 161669 w 609643"/>
                <a:gd name="connsiteY1" fmla="*/ 334470 h 580612"/>
                <a:gd name="connsiteX2" fmla="*/ 161669 w 609643"/>
                <a:gd name="connsiteY2" fmla="*/ 346575 h 580612"/>
                <a:gd name="connsiteX3" fmla="*/ 160301 w 609643"/>
                <a:gd name="connsiteY3" fmla="*/ 347942 h 580612"/>
                <a:gd name="connsiteX4" fmla="*/ 132343 w 609643"/>
                <a:gd name="connsiteY4" fmla="*/ 380450 h 580612"/>
                <a:gd name="connsiteX5" fmla="*/ 166361 w 609643"/>
                <a:gd name="connsiteY5" fmla="*/ 415887 h 580612"/>
                <a:gd name="connsiteX6" fmla="*/ 186303 w 609643"/>
                <a:gd name="connsiteY6" fmla="*/ 435313 h 580612"/>
                <a:gd name="connsiteX7" fmla="*/ 166459 w 609643"/>
                <a:gd name="connsiteY7" fmla="*/ 450543 h 580612"/>
                <a:gd name="connsiteX8" fmla="*/ 142803 w 609643"/>
                <a:gd name="connsiteY8" fmla="*/ 444197 h 580612"/>
                <a:gd name="connsiteX9" fmla="*/ 140066 w 609643"/>
                <a:gd name="connsiteY9" fmla="*/ 443514 h 580612"/>
                <a:gd name="connsiteX10" fmla="*/ 134298 w 609643"/>
                <a:gd name="connsiteY10" fmla="*/ 447516 h 580612"/>
                <a:gd name="connsiteX11" fmla="*/ 131366 w 609643"/>
                <a:gd name="connsiteY11" fmla="*/ 455521 h 580612"/>
                <a:gd name="connsiteX12" fmla="*/ 134005 w 609643"/>
                <a:gd name="connsiteY12" fmla="*/ 462062 h 580612"/>
                <a:gd name="connsiteX13" fmla="*/ 159127 w 609643"/>
                <a:gd name="connsiteY13" fmla="*/ 468993 h 580612"/>
                <a:gd name="connsiteX14" fmla="*/ 160301 w 609643"/>
                <a:gd name="connsiteY14" fmla="*/ 470262 h 580612"/>
                <a:gd name="connsiteX15" fmla="*/ 160301 w 609643"/>
                <a:gd name="connsiteY15" fmla="*/ 482367 h 580612"/>
                <a:gd name="connsiteX16" fmla="*/ 166752 w 609643"/>
                <a:gd name="connsiteY16" fmla="*/ 488615 h 580612"/>
                <a:gd name="connsiteX17" fmla="*/ 172520 w 609643"/>
                <a:gd name="connsiteY17" fmla="*/ 488615 h 580612"/>
                <a:gd name="connsiteX18" fmla="*/ 178971 w 609643"/>
                <a:gd name="connsiteY18" fmla="*/ 482367 h 580612"/>
                <a:gd name="connsiteX19" fmla="*/ 178971 w 609643"/>
                <a:gd name="connsiteY19" fmla="*/ 469677 h 580612"/>
                <a:gd name="connsiteX20" fmla="*/ 180046 w 609643"/>
                <a:gd name="connsiteY20" fmla="*/ 468310 h 580612"/>
                <a:gd name="connsiteX21" fmla="*/ 209665 w 609643"/>
                <a:gd name="connsiteY21" fmla="*/ 434044 h 580612"/>
                <a:gd name="connsiteX22" fmla="*/ 177505 w 609643"/>
                <a:gd name="connsiteY22" fmla="*/ 396753 h 580612"/>
                <a:gd name="connsiteX23" fmla="*/ 155511 w 609643"/>
                <a:gd name="connsiteY23" fmla="*/ 378204 h 580612"/>
                <a:gd name="connsiteX24" fmla="*/ 172813 w 609643"/>
                <a:gd name="connsiteY24" fmla="*/ 365221 h 580612"/>
                <a:gd name="connsiteX25" fmla="*/ 192852 w 609643"/>
                <a:gd name="connsiteY25" fmla="*/ 369809 h 580612"/>
                <a:gd name="connsiteX26" fmla="*/ 195882 w 609643"/>
                <a:gd name="connsiteY26" fmla="*/ 370492 h 580612"/>
                <a:gd name="connsiteX27" fmla="*/ 201454 w 609643"/>
                <a:gd name="connsiteY27" fmla="*/ 366685 h 580612"/>
                <a:gd name="connsiteX28" fmla="*/ 204582 w 609643"/>
                <a:gd name="connsiteY28" fmla="*/ 358778 h 580612"/>
                <a:gd name="connsiteX29" fmla="*/ 201845 w 609643"/>
                <a:gd name="connsiteY29" fmla="*/ 352432 h 580612"/>
                <a:gd name="connsiteX30" fmla="*/ 181122 w 609643"/>
                <a:gd name="connsiteY30" fmla="*/ 347063 h 580612"/>
                <a:gd name="connsiteX31" fmla="*/ 180144 w 609643"/>
                <a:gd name="connsiteY31" fmla="*/ 345891 h 580612"/>
                <a:gd name="connsiteX32" fmla="*/ 180144 w 609643"/>
                <a:gd name="connsiteY32" fmla="*/ 334470 h 580612"/>
                <a:gd name="connsiteX33" fmla="*/ 173693 w 609643"/>
                <a:gd name="connsiteY33" fmla="*/ 328124 h 580612"/>
                <a:gd name="connsiteX34" fmla="*/ 170369 w 609643"/>
                <a:gd name="connsiteY34" fmla="*/ 227573 h 580612"/>
                <a:gd name="connsiteX35" fmla="*/ 191092 w 609643"/>
                <a:gd name="connsiteY35" fmla="*/ 234602 h 580612"/>
                <a:gd name="connsiteX36" fmla="*/ 237720 w 609643"/>
                <a:gd name="connsiteY36" fmla="*/ 272870 h 580612"/>
                <a:gd name="connsiteX37" fmla="*/ 237720 w 609643"/>
                <a:gd name="connsiteY37" fmla="*/ 244071 h 580612"/>
                <a:gd name="connsiteX38" fmla="*/ 243390 w 609643"/>
                <a:gd name="connsiteY38" fmla="*/ 238312 h 580612"/>
                <a:gd name="connsiteX39" fmla="*/ 289725 w 609643"/>
                <a:gd name="connsiteY39" fmla="*/ 238312 h 580612"/>
                <a:gd name="connsiteX40" fmla="*/ 295492 w 609643"/>
                <a:gd name="connsiteY40" fmla="*/ 244071 h 580612"/>
                <a:gd name="connsiteX41" fmla="*/ 295492 w 609643"/>
                <a:gd name="connsiteY41" fmla="*/ 320314 h 580612"/>
                <a:gd name="connsiteX42" fmla="*/ 333322 w 609643"/>
                <a:gd name="connsiteY42" fmla="*/ 351358 h 580612"/>
                <a:gd name="connsiteX43" fmla="*/ 340360 w 609643"/>
                <a:gd name="connsiteY43" fmla="*/ 365709 h 580612"/>
                <a:gd name="connsiteX44" fmla="*/ 327261 w 609643"/>
                <a:gd name="connsiteY44" fmla="*/ 374788 h 580612"/>
                <a:gd name="connsiteX45" fmla="*/ 304290 w 609643"/>
                <a:gd name="connsiteY45" fmla="*/ 378985 h 580612"/>
                <a:gd name="connsiteX46" fmla="*/ 304290 w 609643"/>
                <a:gd name="connsiteY46" fmla="*/ 556658 h 580612"/>
                <a:gd name="connsiteX47" fmla="*/ 291680 w 609643"/>
                <a:gd name="connsiteY47" fmla="*/ 569251 h 580612"/>
                <a:gd name="connsiteX48" fmla="*/ 49058 w 609643"/>
                <a:gd name="connsiteY48" fmla="*/ 569251 h 580612"/>
                <a:gd name="connsiteX49" fmla="*/ 36448 w 609643"/>
                <a:gd name="connsiteY49" fmla="*/ 556658 h 580612"/>
                <a:gd name="connsiteX50" fmla="*/ 36448 w 609643"/>
                <a:gd name="connsiteY50" fmla="*/ 378985 h 580612"/>
                <a:gd name="connsiteX51" fmla="*/ 13477 w 609643"/>
                <a:gd name="connsiteY51" fmla="*/ 374788 h 580612"/>
                <a:gd name="connsiteX52" fmla="*/ 280 w 609643"/>
                <a:gd name="connsiteY52" fmla="*/ 365709 h 580612"/>
                <a:gd name="connsiteX53" fmla="*/ 7318 w 609643"/>
                <a:gd name="connsiteY53" fmla="*/ 351358 h 580612"/>
                <a:gd name="connsiteX54" fmla="*/ 149548 w 609643"/>
                <a:gd name="connsiteY54" fmla="*/ 234602 h 580612"/>
                <a:gd name="connsiteX55" fmla="*/ 170369 w 609643"/>
                <a:gd name="connsiteY55" fmla="*/ 227573 h 580612"/>
                <a:gd name="connsiteX56" fmla="*/ 518056 w 609643"/>
                <a:gd name="connsiteY56" fmla="*/ 159266 h 580612"/>
                <a:gd name="connsiteX57" fmla="*/ 541035 w 609643"/>
                <a:gd name="connsiteY57" fmla="*/ 172836 h 580612"/>
                <a:gd name="connsiteX58" fmla="*/ 606058 w 609643"/>
                <a:gd name="connsiteY58" fmla="*/ 286373 h 580612"/>
                <a:gd name="connsiteX59" fmla="*/ 608698 w 609643"/>
                <a:gd name="connsiteY59" fmla="*/ 306874 h 580612"/>
                <a:gd name="connsiteX60" fmla="*/ 595987 w 609643"/>
                <a:gd name="connsiteY60" fmla="*/ 323177 h 580612"/>
                <a:gd name="connsiteX61" fmla="*/ 585622 w 609643"/>
                <a:gd name="connsiteY61" fmla="*/ 326594 h 580612"/>
                <a:gd name="connsiteX62" fmla="*/ 582689 w 609643"/>
                <a:gd name="connsiteY62" fmla="*/ 326692 h 580612"/>
                <a:gd name="connsiteX63" fmla="*/ 565968 w 609643"/>
                <a:gd name="connsiteY63" fmla="*/ 321030 h 580612"/>
                <a:gd name="connsiteX64" fmla="*/ 580342 w 609643"/>
                <a:gd name="connsiteY64" fmla="*/ 405279 h 580612"/>
                <a:gd name="connsiteX65" fmla="*/ 576626 w 609643"/>
                <a:gd name="connsiteY65" fmla="*/ 420020 h 580612"/>
                <a:gd name="connsiteX66" fmla="*/ 562742 w 609643"/>
                <a:gd name="connsiteY66" fmla="*/ 426171 h 580612"/>
                <a:gd name="connsiteX67" fmla="*/ 534092 w 609643"/>
                <a:gd name="connsiteY67" fmla="*/ 426171 h 580612"/>
                <a:gd name="connsiteX68" fmla="*/ 534092 w 609643"/>
                <a:gd name="connsiteY68" fmla="*/ 552594 h 580612"/>
                <a:gd name="connsiteX69" fmla="*/ 506029 w 609643"/>
                <a:gd name="connsiteY69" fmla="*/ 580612 h 580612"/>
                <a:gd name="connsiteX70" fmla="*/ 477869 w 609643"/>
                <a:gd name="connsiteY70" fmla="*/ 552594 h 580612"/>
                <a:gd name="connsiteX71" fmla="*/ 477869 w 609643"/>
                <a:gd name="connsiteY71" fmla="*/ 426171 h 580612"/>
                <a:gd name="connsiteX72" fmla="*/ 453326 w 609643"/>
                <a:gd name="connsiteY72" fmla="*/ 426171 h 580612"/>
                <a:gd name="connsiteX73" fmla="*/ 453326 w 609643"/>
                <a:gd name="connsiteY73" fmla="*/ 552594 h 580612"/>
                <a:gd name="connsiteX74" fmla="*/ 425263 w 609643"/>
                <a:gd name="connsiteY74" fmla="*/ 580612 h 580612"/>
                <a:gd name="connsiteX75" fmla="*/ 397103 w 609643"/>
                <a:gd name="connsiteY75" fmla="*/ 552594 h 580612"/>
                <a:gd name="connsiteX76" fmla="*/ 397103 w 609643"/>
                <a:gd name="connsiteY76" fmla="*/ 426171 h 580612"/>
                <a:gd name="connsiteX77" fmla="*/ 370702 w 609643"/>
                <a:gd name="connsiteY77" fmla="*/ 426171 h 580612"/>
                <a:gd name="connsiteX78" fmla="*/ 356719 w 609643"/>
                <a:gd name="connsiteY78" fmla="*/ 420020 h 580612"/>
                <a:gd name="connsiteX79" fmla="*/ 353102 w 609643"/>
                <a:gd name="connsiteY79" fmla="*/ 405279 h 580612"/>
                <a:gd name="connsiteX80" fmla="*/ 367769 w 609643"/>
                <a:gd name="connsiteY80" fmla="*/ 321615 h 580612"/>
                <a:gd name="connsiteX81" fmla="*/ 352026 w 609643"/>
                <a:gd name="connsiteY81" fmla="*/ 326692 h 580612"/>
                <a:gd name="connsiteX82" fmla="*/ 348995 w 609643"/>
                <a:gd name="connsiteY82" fmla="*/ 326594 h 580612"/>
                <a:gd name="connsiteX83" fmla="*/ 338630 w 609643"/>
                <a:gd name="connsiteY83" fmla="*/ 323177 h 580612"/>
                <a:gd name="connsiteX84" fmla="*/ 326017 w 609643"/>
                <a:gd name="connsiteY84" fmla="*/ 306874 h 580612"/>
                <a:gd name="connsiteX85" fmla="*/ 328559 w 609643"/>
                <a:gd name="connsiteY85" fmla="*/ 286373 h 580612"/>
                <a:gd name="connsiteX86" fmla="*/ 393680 w 609643"/>
                <a:gd name="connsiteY86" fmla="*/ 172836 h 580612"/>
                <a:gd name="connsiteX87" fmla="*/ 415094 w 609643"/>
                <a:gd name="connsiteY87" fmla="*/ 159364 h 580612"/>
                <a:gd name="connsiteX88" fmla="*/ 518056 w 609643"/>
                <a:gd name="connsiteY88" fmla="*/ 159266 h 580612"/>
                <a:gd name="connsiteX89" fmla="*/ 462898 w 609643"/>
                <a:gd name="connsiteY89" fmla="*/ 0 h 580612"/>
                <a:gd name="connsiteX90" fmla="*/ 536745 w 609643"/>
                <a:gd name="connsiteY90" fmla="*/ 73706 h 580612"/>
                <a:gd name="connsiteX91" fmla="*/ 462898 w 609643"/>
                <a:gd name="connsiteY91" fmla="*/ 147412 h 580612"/>
                <a:gd name="connsiteX92" fmla="*/ 389051 w 609643"/>
                <a:gd name="connsiteY92" fmla="*/ 73706 h 580612"/>
                <a:gd name="connsiteX93" fmla="*/ 462898 w 609643"/>
                <a:gd name="connsiteY93" fmla="*/ 0 h 5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9643" h="580612">
                  <a:moveTo>
                    <a:pt x="168121" y="328124"/>
                  </a:moveTo>
                  <a:cubicBezTo>
                    <a:pt x="164504" y="328124"/>
                    <a:pt x="161669" y="330955"/>
                    <a:pt x="161669" y="334470"/>
                  </a:cubicBezTo>
                  <a:lnTo>
                    <a:pt x="161669" y="346575"/>
                  </a:lnTo>
                  <a:cubicBezTo>
                    <a:pt x="161669" y="347453"/>
                    <a:pt x="160692" y="347844"/>
                    <a:pt x="160301" y="347942"/>
                  </a:cubicBezTo>
                  <a:cubicBezTo>
                    <a:pt x="143096" y="352042"/>
                    <a:pt x="132343" y="364635"/>
                    <a:pt x="132343" y="380450"/>
                  </a:cubicBezTo>
                  <a:cubicBezTo>
                    <a:pt x="132343" y="400267"/>
                    <a:pt x="148668" y="409248"/>
                    <a:pt x="166361" y="415887"/>
                  </a:cubicBezTo>
                  <a:cubicBezTo>
                    <a:pt x="180535" y="421451"/>
                    <a:pt x="186303" y="427113"/>
                    <a:pt x="186303" y="435313"/>
                  </a:cubicBezTo>
                  <a:cubicBezTo>
                    <a:pt x="186303" y="444295"/>
                    <a:pt x="178091" y="450543"/>
                    <a:pt x="166459" y="450543"/>
                  </a:cubicBezTo>
                  <a:cubicBezTo>
                    <a:pt x="156390" y="450543"/>
                    <a:pt x="142901" y="444197"/>
                    <a:pt x="142803" y="444197"/>
                  </a:cubicBezTo>
                  <a:cubicBezTo>
                    <a:pt x="141923" y="443709"/>
                    <a:pt x="141043" y="443514"/>
                    <a:pt x="140066" y="443514"/>
                  </a:cubicBezTo>
                  <a:cubicBezTo>
                    <a:pt x="137524" y="443514"/>
                    <a:pt x="135276" y="445076"/>
                    <a:pt x="134298" y="447516"/>
                  </a:cubicBezTo>
                  <a:lnTo>
                    <a:pt x="131366" y="455521"/>
                  </a:lnTo>
                  <a:cubicBezTo>
                    <a:pt x="130291" y="458548"/>
                    <a:pt x="131952" y="460988"/>
                    <a:pt x="134005" y="462062"/>
                  </a:cubicBezTo>
                  <a:cubicBezTo>
                    <a:pt x="142314" y="466357"/>
                    <a:pt x="158345" y="468896"/>
                    <a:pt x="159127" y="468993"/>
                  </a:cubicBezTo>
                  <a:cubicBezTo>
                    <a:pt x="159323" y="468993"/>
                    <a:pt x="160301" y="469384"/>
                    <a:pt x="160301" y="470262"/>
                  </a:cubicBezTo>
                  <a:lnTo>
                    <a:pt x="160301" y="482367"/>
                  </a:lnTo>
                  <a:cubicBezTo>
                    <a:pt x="160301" y="485784"/>
                    <a:pt x="163135" y="488615"/>
                    <a:pt x="166752" y="488615"/>
                  </a:cubicBezTo>
                  <a:lnTo>
                    <a:pt x="172520" y="488615"/>
                  </a:lnTo>
                  <a:cubicBezTo>
                    <a:pt x="176039" y="488615"/>
                    <a:pt x="178971" y="485784"/>
                    <a:pt x="178971" y="482367"/>
                  </a:cubicBezTo>
                  <a:lnTo>
                    <a:pt x="178971" y="469677"/>
                  </a:lnTo>
                  <a:cubicBezTo>
                    <a:pt x="178971" y="468407"/>
                    <a:pt x="179851" y="468310"/>
                    <a:pt x="180046" y="468310"/>
                  </a:cubicBezTo>
                  <a:cubicBezTo>
                    <a:pt x="198326" y="464210"/>
                    <a:pt x="209665" y="450835"/>
                    <a:pt x="209665" y="434044"/>
                  </a:cubicBezTo>
                  <a:cubicBezTo>
                    <a:pt x="209665" y="416765"/>
                    <a:pt x="199988" y="405539"/>
                    <a:pt x="177505" y="396753"/>
                  </a:cubicBezTo>
                  <a:cubicBezTo>
                    <a:pt x="160398" y="389821"/>
                    <a:pt x="155511" y="385721"/>
                    <a:pt x="155511" y="378204"/>
                  </a:cubicBezTo>
                  <a:cubicBezTo>
                    <a:pt x="155511" y="372249"/>
                    <a:pt x="160007" y="365221"/>
                    <a:pt x="172813" y="365221"/>
                  </a:cubicBezTo>
                  <a:cubicBezTo>
                    <a:pt x="184152" y="365221"/>
                    <a:pt x="192852" y="369711"/>
                    <a:pt x="192852" y="369809"/>
                  </a:cubicBezTo>
                  <a:cubicBezTo>
                    <a:pt x="193830" y="370199"/>
                    <a:pt x="194807" y="370492"/>
                    <a:pt x="195882" y="370492"/>
                  </a:cubicBezTo>
                  <a:cubicBezTo>
                    <a:pt x="198326" y="370492"/>
                    <a:pt x="200477" y="369028"/>
                    <a:pt x="201454" y="366685"/>
                  </a:cubicBezTo>
                  <a:lnTo>
                    <a:pt x="204582" y="358778"/>
                  </a:lnTo>
                  <a:cubicBezTo>
                    <a:pt x="205658" y="355849"/>
                    <a:pt x="203996" y="353311"/>
                    <a:pt x="201845" y="352432"/>
                  </a:cubicBezTo>
                  <a:cubicBezTo>
                    <a:pt x="194905" y="349406"/>
                    <a:pt x="181317" y="347063"/>
                    <a:pt x="181122" y="347063"/>
                  </a:cubicBezTo>
                  <a:cubicBezTo>
                    <a:pt x="180926" y="346965"/>
                    <a:pt x="180144" y="346868"/>
                    <a:pt x="180144" y="345891"/>
                  </a:cubicBezTo>
                  <a:lnTo>
                    <a:pt x="180144" y="334470"/>
                  </a:lnTo>
                  <a:cubicBezTo>
                    <a:pt x="180144" y="330955"/>
                    <a:pt x="177212" y="328124"/>
                    <a:pt x="173693" y="328124"/>
                  </a:cubicBezTo>
                  <a:close/>
                  <a:moveTo>
                    <a:pt x="170369" y="227573"/>
                  </a:moveTo>
                  <a:cubicBezTo>
                    <a:pt x="178189" y="227573"/>
                    <a:pt x="185618" y="230014"/>
                    <a:pt x="191092" y="234602"/>
                  </a:cubicBezTo>
                  <a:lnTo>
                    <a:pt x="237720" y="272870"/>
                  </a:lnTo>
                  <a:lnTo>
                    <a:pt x="237720" y="244071"/>
                  </a:lnTo>
                  <a:cubicBezTo>
                    <a:pt x="237720" y="240948"/>
                    <a:pt x="240262" y="238312"/>
                    <a:pt x="243390" y="238312"/>
                  </a:cubicBezTo>
                  <a:lnTo>
                    <a:pt x="289725" y="238312"/>
                  </a:lnTo>
                  <a:cubicBezTo>
                    <a:pt x="292950" y="238312"/>
                    <a:pt x="295492" y="240948"/>
                    <a:pt x="295492" y="244071"/>
                  </a:cubicBezTo>
                  <a:lnTo>
                    <a:pt x="295492" y="320314"/>
                  </a:lnTo>
                  <a:lnTo>
                    <a:pt x="333322" y="351358"/>
                  </a:lnTo>
                  <a:cubicBezTo>
                    <a:pt x="339089" y="356044"/>
                    <a:pt x="341631" y="361121"/>
                    <a:pt x="340360" y="365709"/>
                  </a:cubicBezTo>
                  <a:cubicBezTo>
                    <a:pt x="339187" y="370297"/>
                    <a:pt x="334495" y="373519"/>
                    <a:pt x="327261" y="374788"/>
                  </a:cubicBezTo>
                  <a:lnTo>
                    <a:pt x="304290" y="378985"/>
                  </a:lnTo>
                  <a:lnTo>
                    <a:pt x="304290" y="556658"/>
                  </a:lnTo>
                  <a:cubicBezTo>
                    <a:pt x="304290" y="563589"/>
                    <a:pt x="298620" y="569251"/>
                    <a:pt x="291680" y="569251"/>
                  </a:cubicBezTo>
                  <a:lnTo>
                    <a:pt x="49058" y="569251"/>
                  </a:lnTo>
                  <a:cubicBezTo>
                    <a:pt x="42118" y="569251"/>
                    <a:pt x="36448" y="563589"/>
                    <a:pt x="36448" y="556658"/>
                  </a:cubicBezTo>
                  <a:lnTo>
                    <a:pt x="36448" y="378985"/>
                  </a:lnTo>
                  <a:lnTo>
                    <a:pt x="13477" y="374788"/>
                  </a:lnTo>
                  <a:cubicBezTo>
                    <a:pt x="6145" y="373519"/>
                    <a:pt x="1453" y="370297"/>
                    <a:pt x="280" y="365709"/>
                  </a:cubicBezTo>
                  <a:cubicBezTo>
                    <a:pt x="-893" y="361121"/>
                    <a:pt x="1649" y="356044"/>
                    <a:pt x="7318" y="351358"/>
                  </a:cubicBezTo>
                  <a:lnTo>
                    <a:pt x="149548" y="234602"/>
                  </a:lnTo>
                  <a:cubicBezTo>
                    <a:pt x="155120" y="230014"/>
                    <a:pt x="162451" y="227573"/>
                    <a:pt x="170369" y="227573"/>
                  </a:cubicBezTo>
                  <a:close/>
                  <a:moveTo>
                    <a:pt x="518056" y="159266"/>
                  </a:moveTo>
                  <a:cubicBezTo>
                    <a:pt x="528030" y="159266"/>
                    <a:pt x="537026" y="165807"/>
                    <a:pt x="541035" y="172836"/>
                  </a:cubicBezTo>
                  <a:lnTo>
                    <a:pt x="606058" y="286373"/>
                  </a:lnTo>
                  <a:cubicBezTo>
                    <a:pt x="609676" y="292621"/>
                    <a:pt x="610556" y="299943"/>
                    <a:pt x="608698" y="306874"/>
                  </a:cubicBezTo>
                  <a:cubicBezTo>
                    <a:pt x="606743" y="313805"/>
                    <a:pt x="602245" y="319565"/>
                    <a:pt x="595987" y="323177"/>
                  </a:cubicBezTo>
                  <a:cubicBezTo>
                    <a:pt x="592760" y="325032"/>
                    <a:pt x="589338" y="326106"/>
                    <a:pt x="585622" y="326594"/>
                  </a:cubicBezTo>
                  <a:cubicBezTo>
                    <a:pt x="584644" y="326692"/>
                    <a:pt x="583667" y="326692"/>
                    <a:pt x="582689" y="326692"/>
                  </a:cubicBezTo>
                  <a:cubicBezTo>
                    <a:pt x="576529" y="326692"/>
                    <a:pt x="570662" y="324642"/>
                    <a:pt x="565968" y="321030"/>
                  </a:cubicBezTo>
                  <a:lnTo>
                    <a:pt x="580342" y="405279"/>
                  </a:lnTo>
                  <a:cubicBezTo>
                    <a:pt x="581320" y="410844"/>
                    <a:pt x="579951" y="416018"/>
                    <a:pt x="576626" y="420020"/>
                  </a:cubicBezTo>
                  <a:cubicBezTo>
                    <a:pt x="573302" y="424023"/>
                    <a:pt x="568315" y="426171"/>
                    <a:pt x="562742" y="426171"/>
                  </a:cubicBezTo>
                  <a:lnTo>
                    <a:pt x="534092" y="426171"/>
                  </a:lnTo>
                  <a:lnTo>
                    <a:pt x="534092" y="552594"/>
                  </a:lnTo>
                  <a:cubicBezTo>
                    <a:pt x="534092" y="568116"/>
                    <a:pt x="521479" y="580612"/>
                    <a:pt x="506029" y="580612"/>
                  </a:cubicBezTo>
                  <a:cubicBezTo>
                    <a:pt x="490482" y="580612"/>
                    <a:pt x="477869" y="568116"/>
                    <a:pt x="477869" y="552594"/>
                  </a:cubicBezTo>
                  <a:lnTo>
                    <a:pt x="477869" y="426171"/>
                  </a:lnTo>
                  <a:lnTo>
                    <a:pt x="453326" y="426171"/>
                  </a:lnTo>
                  <a:lnTo>
                    <a:pt x="453326" y="552594"/>
                  </a:lnTo>
                  <a:cubicBezTo>
                    <a:pt x="453326" y="568116"/>
                    <a:pt x="440712" y="580612"/>
                    <a:pt x="425263" y="580612"/>
                  </a:cubicBezTo>
                  <a:cubicBezTo>
                    <a:pt x="409716" y="580612"/>
                    <a:pt x="397103" y="568116"/>
                    <a:pt x="397103" y="552594"/>
                  </a:cubicBezTo>
                  <a:lnTo>
                    <a:pt x="397103" y="426171"/>
                  </a:lnTo>
                  <a:lnTo>
                    <a:pt x="370702" y="426171"/>
                  </a:lnTo>
                  <a:cubicBezTo>
                    <a:pt x="365031" y="426171"/>
                    <a:pt x="360142" y="424023"/>
                    <a:pt x="356719" y="420020"/>
                  </a:cubicBezTo>
                  <a:cubicBezTo>
                    <a:pt x="353395" y="416018"/>
                    <a:pt x="352124" y="410844"/>
                    <a:pt x="353102" y="405279"/>
                  </a:cubicBezTo>
                  <a:lnTo>
                    <a:pt x="367769" y="321615"/>
                  </a:lnTo>
                  <a:cubicBezTo>
                    <a:pt x="363271" y="324837"/>
                    <a:pt x="357697" y="326692"/>
                    <a:pt x="352026" y="326692"/>
                  </a:cubicBezTo>
                  <a:cubicBezTo>
                    <a:pt x="351048" y="326692"/>
                    <a:pt x="349973" y="326692"/>
                    <a:pt x="348995" y="326594"/>
                  </a:cubicBezTo>
                  <a:cubicBezTo>
                    <a:pt x="345377" y="326106"/>
                    <a:pt x="341857" y="325032"/>
                    <a:pt x="338630" y="323177"/>
                  </a:cubicBezTo>
                  <a:cubicBezTo>
                    <a:pt x="332372" y="319565"/>
                    <a:pt x="327874" y="313805"/>
                    <a:pt x="326017" y="306874"/>
                  </a:cubicBezTo>
                  <a:cubicBezTo>
                    <a:pt x="324061" y="299943"/>
                    <a:pt x="325039" y="292621"/>
                    <a:pt x="328559" y="286373"/>
                  </a:cubicBezTo>
                  <a:lnTo>
                    <a:pt x="393680" y="172836"/>
                  </a:lnTo>
                  <a:cubicBezTo>
                    <a:pt x="397885" y="165319"/>
                    <a:pt x="406881" y="159364"/>
                    <a:pt x="415094" y="159364"/>
                  </a:cubicBezTo>
                  <a:cubicBezTo>
                    <a:pt x="415387" y="159364"/>
                    <a:pt x="492340" y="159266"/>
                    <a:pt x="518056" y="159266"/>
                  </a:cubicBezTo>
                  <a:close/>
                  <a:moveTo>
                    <a:pt x="462898" y="0"/>
                  </a:moveTo>
                  <a:cubicBezTo>
                    <a:pt x="503683" y="0"/>
                    <a:pt x="536745" y="32999"/>
                    <a:pt x="536745" y="73706"/>
                  </a:cubicBezTo>
                  <a:cubicBezTo>
                    <a:pt x="536745" y="114413"/>
                    <a:pt x="503683" y="147412"/>
                    <a:pt x="462898" y="147412"/>
                  </a:cubicBezTo>
                  <a:cubicBezTo>
                    <a:pt x="422113" y="147412"/>
                    <a:pt x="389051" y="114413"/>
                    <a:pt x="389051" y="73706"/>
                  </a:cubicBezTo>
                  <a:cubicBezTo>
                    <a:pt x="389051" y="32999"/>
                    <a:pt x="422113" y="0"/>
                    <a:pt x="462898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ïṩ1iḍê"/>
            <p:cNvSpPr/>
            <p:nvPr/>
          </p:nvSpPr>
          <p:spPr bwMode="auto">
            <a:xfrm>
              <a:off x="9535655" y="1719000"/>
              <a:ext cx="915325" cy="656859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iṡļïḓê"/>
            <p:cNvSpPr/>
            <p:nvPr/>
          </p:nvSpPr>
          <p:spPr bwMode="auto">
            <a:xfrm>
              <a:off x="6891807" y="1719044"/>
              <a:ext cx="824193" cy="812291"/>
            </a:xfrm>
            <a:custGeom>
              <a:avLst/>
              <a:gdLst>
                <a:gd name="T0" fmla="*/ 350 w 622"/>
                <a:gd name="T1" fmla="*/ 276 h 614"/>
                <a:gd name="T2" fmla="*/ 327 w 622"/>
                <a:gd name="T3" fmla="*/ 299 h 614"/>
                <a:gd name="T4" fmla="*/ 321 w 622"/>
                <a:gd name="T5" fmla="*/ 299 h 614"/>
                <a:gd name="T6" fmla="*/ 276 w 622"/>
                <a:gd name="T7" fmla="*/ 569 h 614"/>
                <a:gd name="T8" fmla="*/ 297 w 622"/>
                <a:gd name="T9" fmla="*/ 591 h 614"/>
                <a:gd name="T10" fmla="*/ 275 w 622"/>
                <a:gd name="T11" fmla="*/ 614 h 614"/>
                <a:gd name="T12" fmla="*/ 75 w 622"/>
                <a:gd name="T13" fmla="*/ 614 h 614"/>
                <a:gd name="T14" fmla="*/ 52 w 622"/>
                <a:gd name="T15" fmla="*/ 591 h 614"/>
                <a:gd name="T16" fmla="*/ 74 w 622"/>
                <a:gd name="T17" fmla="*/ 569 h 614"/>
                <a:gd name="T18" fmla="*/ 28 w 622"/>
                <a:gd name="T19" fmla="*/ 299 h 614"/>
                <a:gd name="T20" fmla="*/ 22 w 622"/>
                <a:gd name="T21" fmla="*/ 299 h 614"/>
                <a:gd name="T22" fmla="*/ 0 w 622"/>
                <a:gd name="T23" fmla="*/ 276 h 614"/>
                <a:gd name="T24" fmla="*/ 22 w 622"/>
                <a:gd name="T25" fmla="*/ 254 h 614"/>
                <a:gd name="T26" fmla="*/ 47 w 622"/>
                <a:gd name="T27" fmla="*/ 254 h 614"/>
                <a:gd name="T28" fmla="*/ 60 w 622"/>
                <a:gd name="T29" fmla="*/ 254 h 614"/>
                <a:gd name="T30" fmla="*/ 60 w 622"/>
                <a:gd name="T31" fmla="*/ 191 h 614"/>
                <a:gd name="T32" fmla="*/ 97 w 622"/>
                <a:gd name="T33" fmla="*/ 153 h 614"/>
                <a:gd name="T34" fmla="*/ 110 w 622"/>
                <a:gd name="T35" fmla="*/ 153 h 614"/>
                <a:gd name="T36" fmla="*/ 88 w 622"/>
                <a:gd name="T37" fmla="*/ 95 h 614"/>
                <a:gd name="T38" fmla="*/ 175 w 622"/>
                <a:gd name="T39" fmla="*/ 8 h 614"/>
                <a:gd name="T40" fmla="*/ 262 w 622"/>
                <a:gd name="T41" fmla="*/ 95 h 614"/>
                <a:gd name="T42" fmla="*/ 239 w 622"/>
                <a:gd name="T43" fmla="*/ 153 h 614"/>
                <a:gd name="T44" fmla="*/ 252 w 622"/>
                <a:gd name="T45" fmla="*/ 153 h 614"/>
                <a:gd name="T46" fmla="*/ 289 w 622"/>
                <a:gd name="T47" fmla="*/ 191 h 614"/>
                <a:gd name="T48" fmla="*/ 289 w 622"/>
                <a:gd name="T49" fmla="*/ 254 h 614"/>
                <a:gd name="T50" fmla="*/ 302 w 622"/>
                <a:gd name="T51" fmla="*/ 254 h 614"/>
                <a:gd name="T52" fmla="*/ 327 w 622"/>
                <a:gd name="T53" fmla="*/ 254 h 614"/>
                <a:gd name="T54" fmla="*/ 350 w 622"/>
                <a:gd name="T55" fmla="*/ 276 h 614"/>
                <a:gd name="T56" fmla="*/ 622 w 622"/>
                <a:gd name="T57" fmla="*/ 114 h 614"/>
                <a:gd name="T58" fmla="*/ 480 w 622"/>
                <a:gd name="T59" fmla="*/ 228 h 614"/>
                <a:gd name="T60" fmla="*/ 389 w 622"/>
                <a:gd name="T61" fmla="*/ 202 h 614"/>
                <a:gd name="T62" fmla="*/ 318 w 622"/>
                <a:gd name="T63" fmla="*/ 213 h 614"/>
                <a:gd name="T64" fmla="*/ 310 w 622"/>
                <a:gd name="T65" fmla="*/ 209 h 614"/>
                <a:gd name="T66" fmla="*/ 311 w 622"/>
                <a:gd name="T67" fmla="*/ 201 h 614"/>
                <a:gd name="T68" fmla="*/ 349 w 622"/>
                <a:gd name="T69" fmla="*/ 160 h 614"/>
                <a:gd name="T70" fmla="*/ 337 w 622"/>
                <a:gd name="T71" fmla="*/ 114 h 614"/>
                <a:gd name="T72" fmla="*/ 480 w 622"/>
                <a:gd name="T73" fmla="*/ 0 h 614"/>
                <a:gd name="T74" fmla="*/ 622 w 622"/>
                <a:gd name="T75" fmla="*/ 114 h 614"/>
                <a:gd name="T76" fmla="*/ 555 w 622"/>
                <a:gd name="T77" fmla="*/ 167 h 614"/>
                <a:gd name="T78" fmla="*/ 540 w 622"/>
                <a:gd name="T79" fmla="*/ 152 h 614"/>
                <a:gd name="T80" fmla="*/ 418 w 622"/>
                <a:gd name="T81" fmla="*/ 152 h 614"/>
                <a:gd name="T82" fmla="*/ 403 w 622"/>
                <a:gd name="T83" fmla="*/ 167 h 614"/>
                <a:gd name="T84" fmla="*/ 418 w 622"/>
                <a:gd name="T85" fmla="*/ 182 h 614"/>
                <a:gd name="T86" fmla="*/ 540 w 622"/>
                <a:gd name="T87" fmla="*/ 182 h 614"/>
                <a:gd name="T88" fmla="*/ 555 w 622"/>
                <a:gd name="T89" fmla="*/ 167 h 614"/>
                <a:gd name="T90" fmla="*/ 555 w 622"/>
                <a:gd name="T91" fmla="*/ 118 h 614"/>
                <a:gd name="T92" fmla="*/ 540 w 622"/>
                <a:gd name="T93" fmla="*/ 103 h 614"/>
                <a:gd name="T94" fmla="*/ 418 w 622"/>
                <a:gd name="T95" fmla="*/ 103 h 614"/>
                <a:gd name="T96" fmla="*/ 403 w 622"/>
                <a:gd name="T97" fmla="*/ 118 h 614"/>
                <a:gd name="T98" fmla="*/ 418 w 622"/>
                <a:gd name="T99" fmla="*/ 133 h 614"/>
                <a:gd name="T100" fmla="*/ 540 w 622"/>
                <a:gd name="T101" fmla="*/ 133 h 614"/>
                <a:gd name="T102" fmla="*/ 555 w 622"/>
                <a:gd name="T103" fmla="*/ 118 h 614"/>
                <a:gd name="T104" fmla="*/ 555 w 622"/>
                <a:gd name="T105" fmla="*/ 69 h 614"/>
                <a:gd name="T106" fmla="*/ 540 w 622"/>
                <a:gd name="T107" fmla="*/ 54 h 614"/>
                <a:gd name="T108" fmla="*/ 418 w 622"/>
                <a:gd name="T109" fmla="*/ 54 h 614"/>
                <a:gd name="T110" fmla="*/ 403 w 622"/>
                <a:gd name="T111" fmla="*/ 69 h 614"/>
                <a:gd name="T112" fmla="*/ 418 w 622"/>
                <a:gd name="T113" fmla="*/ 84 h 614"/>
                <a:gd name="T114" fmla="*/ 540 w 622"/>
                <a:gd name="T115" fmla="*/ 84 h 614"/>
                <a:gd name="T116" fmla="*/ 555 w 622"/>
                <a:gd name="T117" fmla="*/ 6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14">
                  <a:moveTo>
                    <a:pt x="350" y="276"/>
                  </a:moveTo>
                  <a:cubicBezTo>
                    <a:pt x="350" y="289"/>
                    <a:pt x="340" y="299"/>
                    <a:pt x="327" y="299"/>
                  </a:cubicBezTo>
                  <a:lnTo>
                    <a:pt x="321" y="299"/>
                  </a:lnTo>
                  <a:lnTo>
                    <a:pt x="276" y="569"/>
                  </a:lnTo>
                  <a:cubicBezTo>
                    <a:pt x="288" y="570"/>
                    <a:pt x="297" y="579"/>
                    <a:pt x="297" y="591"/>
                  </a:cubicBezTo>
                  <a:cubicBezTo>
                    <a:pt x="297" y="604"/>
                    <a:pt x="287" y="614"/>
                    <a:pt x="275" y="614"/>
                  </a:cubicBezTo>
                  <a:lnTo>
                    <a:pt x="75" y="614"/>
                  </a:lnTo>
                  <a:cubicBezTo>
                    <a:pt x="63" y="614"/>
                    <a:pt x="52" y="604"/>
                    <a:pt x="52" y="591"/>
                  </a:cubicBezTo>
                  <a:cubicBezTo>
                    <a:pt x="52" y="579"/>
                    <a:pt x="62" y="570"/>
                    <a:pt x="74" y="569"/>
                  </a:cubicBezTo>
                  <a:lnTo>
                    <a:pt x="28" y="299"/>
                  </a:lnTo>
                  <a:lnTo>
                    <a:pt x="22" y="299"/>
                  </a:lnTo>
                  <a:cubicBezTo>
                    <a:pt x="10" y="299"/>
                    <a:pt x="0" y="289"/>
                    <a:pt x="0" y="276"/>
                  </a:cubicBezTo>
                  <a:cubicBezTo>
                    <a:pt x="0" y="264"/>
                    <a:pt x="10" y="254"/>
                    <a:pt x="22" y="254"/>
                  </a:cubicBezTo>
                  <a:lnTo>
                    <a:pt x="47" y="254"/>
                  </a:lnTo>
                  <a:lnTo>
                    <a:pt x="60" y="254"/>
                  </a:lnTo>
                  <a:lnTo>
                    <a:pt x="60" y="191"/>
                  </a:lnTo>
                  <a:cubicBezTo>
                    <a:pt x="60" y="170"/>
                    <a:pt x="77" y="153"/>
                    <a:pt x="97" y="153"/>
                  </a:cubicBezTo>
                  <a:lnTo>
                    <a:pt x="110" y="153"/>
                  </a:lnTo>
                  <a:cubicBezTo>
                    <a:pt x="96" y="138"/>
                    <a:pt x="88" y="118"/>
                    <a:pt x="88" y="95"/>
                  </a:cubicBezTo>
                  <a:cubicBezTo>
                    <a:pt x="88" y="47"/>
                    <a:pt x="127" y="8"/>
                    <a:pt x="175" y="8"/>
                  </a:cubicBezTo>
                  <a:cubicBezTo>
                    <a:pt x="223" y="8"/>
                    <a:pt x="262" y="47"/>
                    <a:pt x="262" y="95"/>
                  </a:cubicBezTo>
                  <a:cubicBezTo>
                    <a:pt x="262" y="118"/>
                    <a:pt x="253" y="138"/>
                    <a:pt x="239" y="153"/>
                  </a:cubicBezTo>
                  <a:lnTo>
                    <a:pt x="252" y="153"/>
                  </a:lnTo>
                  <a:cubicBezTo>
                    <a:pt x="273" y="153"/>
                    <a:pt x="289" y="170"/>
                    <a:pt x="289" y="191"/>
                  </a:cubicBezTo>
                  <a:lnTo>
                    <a:pt x="289" y="254"/>
                  </a:lnTo>
                  <a:lnTo>
                    <a:pt x="302" y="254"/>
                  </a:lnTo>
                  <a:lnTo>
                    <a:pt x="327" y="254"/>
                  </a:lnTo>
                  <a:cubicBezTo>
                    <a:pt x="340" y="254"/>
                    <a:pt x="350" y="264"/>
                    <a:pt x="350" y="276"/>
                  </a:cubicBezTo>
                  <a:close/>
                  <a:moveTo>
                    <a:pt x="622" y="114"/>
                  </a:moveTo>
                  <a:cubicBezTo>
                    <a:pt x="622" y="177"/>
                    <a:pt x="558" y="228"/>
                    <a:pt x="480" y="228"/>
                  </a:cubicBezTo>
                  <a:cubicBezTo>
                    <a:pt x="447" y="228"/>
                    <a:pt x="415" y="219"/>
                    <a:pt x="389" y="202"/>
                  </a:cubicBezTo>
                  <a:lnTo>
                    <a:pt x="318" y="213"/>
                  </a:lnTo>
                  <a:cubicBezTo>
                    <a:pt x="315" y="214"/>
                    <a:pt x="312" y="212"/>
                    <a:pt x="310" y="209"/>
                  </a:cubicBezTo>
                  <a:cubicBezTo>
                    <a:pt x="309" y="207"/>
                    <a:pt x="309" y="203"/>
                    <a:pt x="311" y="201"/>
                  </a:cubicBezTo>
                  <a:lnTo>
                    <a:pt x="349" y="160"/>
                  </a:lnTo>
                  <a:cubicBezTo>
                    <a:pt x="341" y="145"/>
                    <a:pt x="337" y="130"/>
                    <a:pt x="337" y="114"/>
                  </a:cubicBezTo>
                  <a:cubicBezTo>
                    <a:pt x="337" y="51"/>
                    <a:pt x="401" y="0"/>
                    <a:pt x="480" y="0"/>
                  </a:cubicBezTo>
                  <a:cubicBezTo>
                    <a:pt x="558" y="0"/>
                    <a:pt x="622" y="51"/>
                    <a:pt x="622" y="114"/>
                  </a:cubicBezTo>
                  <a:close/>
                  <a:moveTo>
                    <a:pt x="555" y="167"/>
                  </a:moveTo>
                  <a:cubicBezTo>
                    <a:pt x="555" y="158"/>
                    <a:pt x="548" y="152"/>
                    <a:pt x="540" y="152"/>
                  </a:cubicBezTo>
                  <a:lnTo>
                    <a:pt x="418" y="152"/>
                  </a:lnTo>
                  <a:cubicBezTo>
                    <a:pt x="410" y="152"/>
                    <a:pt x="403" y="158"/>
                    <a:pt x="403" y="167"/>
                  </a:cubicBezTo>
                  <a:cubicBezTo>
                    <a:pt x="403" y="175"/>
                    <a:pt x="410" y="182"/>
                    <a:pt x="418" y="182"/>
                  </a:cubicBezTo>
                  <a:lnTo>
                    <a:pt x="540" y="182"/>
                  </a:lnTo>
                  <a:cubicBezTo>
                    <a:pt x="548" y="182"/>
                    <a:pt x="555" y="175"/>
                    <a:pt x="555" y="167"/>
                  </a:cubicBezTo>
                  <a:close/>
                  <a:moveTo>
                    <a:pt x="555" y="118"/>
                  </a:moveTo>
                  <a:cubicBezTo>
                    <a:pt x="555" y="110"/>
                    <a:pt x="548" y="103"/>
                    <a:pt x="540" y="103"/>
                  </a:cubicBezTo>
                  <a:lnTo>
                    <a:pt x="418" y="103"/>
                  </a:lnTo>
                  <a:cubicBezTo>
                    <a:pt x="410" y="103"/>
                    <a:pt x="403" y="110"/>
                    <a:pt x="403" y="118"/>
                  </a:cubicBezTo>
                  <a:cubicBezTo>
                    <a:pt x="403" y="126"/>
                    <a:pt x="410" y="133"/>
                    <a:pt x="418" y="133"/>
                  </a:cubicBezTo>
                  <a:lnTo>
                    <a:pt x="540" y="133"/>
                  </a:lnTo>
                  <a:cubicBezTo>
                    <a:pt x="548" y="133"/>
                    <a:pt x="555" y="126"/>
                    <a:pt x="555" y="118"/>
                  </a:cubicBezTo>
                  <a:close/>
                  <a:moveTo>
                    <a:pt x="555" y="69"/>
                  </a:moveTo>
                  <a:cubicBezTo>
                    <a:pt x="555" y="61"/>
                    <a:pt x="548" y="54"/>
                    <a:pt x="540" y="54"/>
                  </a:cubicBezTo>
                  <a:lnTo>
                    <a:pt x="418" y="54"/>
                  </a:lnTo>
                  <a:cubicBezTo>
                    <a:pt x="410" y="54"/>
                    <a:pt x="403" y="61"/>
                    <a:pt x="403" y="69"/>
                  </a:cubicBezTo>
                  <a:cubicBezTo>
                    <a:pt x="403" y="77"/>
                    <a:pt x="410" y="84"/>
                    <a:pt x="418" y="84"/>
                  </a:cubicBezTo>
                  <a:lnTo>
                    <a:pt x="540" y="84"/>
                  </a:lnTo>
                  <a:cubicBezTo>
                    <a:pt x="548" y="84"/>
                    <a:pt x="555" y="77"/>
                    <a:pt x="555" y="69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4219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174675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9083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ṡḷîde"/>
            <p:cNvSpPr txBox="1"/>
            <p:nvPr/>
          </p:nvSpPr>
          <p:spPr>
            <a:xfrm>
              <a:off x="843028" y="4158035"/>
              <a:ext cx="2538095" cy="27819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及时关注行业内技术的更新迭代；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对产品的某个逻辑全方面了解；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一专多能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iṡlïḍê"/>
            <p:cNvSpPr txBox="1"/>
            <p:nvPr/>
          </p:nvSpPr>
          <p:spPr>
            <a:xfrm>
              <a:off x="3529234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这个是最难的时期，有了初期的沉淀才会事半功倍，否则只能艰难的猜猜和判断；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精确定位，场景还原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îṧ1ide"/>
            <p:cNvSpPr txBox="1"/>
            <p:nvPr/>
          </p:nvSpPr>
          <p:spPr>
            <a:xfrm>
              <a:off x="6262908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开始进行解决；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为什么要这么解决？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那种方案性能更好？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í$lïḓe"/>
            <p:cNvSpPr txBox="1"/>
            <p:nvPr/>
          </p:nvSpPr>
          <p:spPr>
            <a:xfrm>
              <a:off x="9000607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把后期的为什么，全都记录在案，时不时拿出来进行复习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好记性不如烂笔头，先人的话不会错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6427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4941" y="278213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9017" y="4673191"/>
            <a:ext cx="88576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 for your patience in listening to my presentation and have a good day!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54" y="34290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0952" y="34290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7402465" y="-28046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0675" y="77152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14462" y="814685"/>
            <a:ext cx="345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endParaRPr lang="zh-CN" altLang="en-US" sz="54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387" y="2580316"/>
            <a:ext cx="2314575" cy="346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zh-CN" alt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616100" y="1103140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5" y="-6156223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29323" y="2873165"/>
            <a:ext cx="25407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目录表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09332" y="2974222"/>
            <a:ext cx="1717628" cy="1808067"/>
            <a:chOff x="699222" y="3896877"/>
            <a:chExt cx="1717628" cy="1808067"/>
          </a:xfrm>
        </p:grpSpPr>
        <p:grpSp>
          <p:nvGrpSpPr>
            <p:cNvPr id="16" name="组合 15"/>
            <p:cNvGrpSpPr/>
            <p:nvPr/>
          </p:nvGrpSpPr>
          <p:grpSpPr>
            <a:xfrm>
              <a:off x="1194317" y="3896877"/>
              <a:ext cx="720000" cy="793715"/>
              <a:chOff x="1194317" y="3896877"/>
              <a:chExt cx="720000" cy="793715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94317" y="389687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16782" y="4258914"/>
            <a:ext cx="1717628" cy="1634712"/>
            <a:chOff x="699222" y="4070232"/>
            <a:chExt cx="1717628" cy="1634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内容目标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57317" y="4332484"/>
            <a:ext cx="1717628" cy="1829657"/>
            <a:chOff x="699222" y="3875287"/>
            <a:chExt cx="1717628" cy="1829657"/>
          </a:xfrm>
        </p:grpSpPr>
        <p:grpSp>
          <p:nvGrpSpPr>
            <p:cNvPr id="25" name="组合 24"/>
            <p:cNvGrpSpPr/>
            <p:nvPr/>
          </p:nvGrpSpPr>
          <p:grpSpPr>
            <a:xfrm>
              <a:off x="1198127" y="3875287"/>
              <a:ext cx="720000" cy="720000"/>
              <a:chOff x="1198127" y="3875287"/>
              <a:chExt cx="720000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98127" y="387528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3943379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5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PART-5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解决困难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16808" y="2990508"/>
            <a:ext cx="1717628" cy="1634712"/>
            <a:chOff x="699222" y="4070232"/>
            <a:chExt cx="1717628" cy="1634712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32947" cy="720000"/>
              <a:chOff x="1158757" y="4070232"/>
              <a:chExt cx="732947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83719" y="4122400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6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PART-6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心得总结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532696" y="53829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grpSp>
        <p:nvGrpSpPr>
          <p:cNvPr id="2" name="组合 1"/>
          <p:cNvGrpSpPr/>
          <p:nvPr/>
        </p:nvGrpSpPr>
        <p:grpSpPr>
          <a:xfrm>
            <a:off x="3674792" y="5052664"/>
            <a:ext cx="1717628" cy="1634712"/>
            <a:chOff x="699222" y="4070232"/>
            <a:chExt cx="1717628" cy="163471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34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3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经历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99307" y="5126234"/>
            <a:ext cx="1717628" cy="1634712"/>
            <a:chOff x="699222" y="4070232"/>
            <a:chExt cx="1717628" cy="1634712"/>
          </a:xfrm>
        </p:grpSpPr>
        <p:grpSp>
          <p:nvGrpSpPr>
            <p:cNvPr id="39" name="组合 38"/>
            <p:cNvGrpSpPr/>
            <p:nvPr/>
          </p:nvGrpSpPr>
          <p:grpSpPr>
            <a:xfrm>
              <a:off x="1150703" y="4070232"/>
              <a:ext cx="728054" cy="720000"/>
              <a:chOff x="1150703" y="4070232"/>
              <a:chExt cx="728054" cy="720000"/>
            </a:xfrm>
          </p:grpSpPr>
          <p:sp>
            <p:nvSpPr>
              <p:cNvPr id="40" name="矩形: 圆角 26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50703" y="4129434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4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积极贡献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PART-1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3302" y="2122239"/>
            <a:ext cx="10376736" cy="3619658"/>
            <a:chOff x="923302" y="2145099"/>
            <a:chExt cx="10376736" cy="3619658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7191243" y="27701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1íḋé"/>
            <p:cNvSpPr/>
            <p:nvPr/>
          </p:nvSpPr>
          <p:spPr>
            <a:xfrm>
              <a:off x="4071695" y="391471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4684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336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9" name="íṣlíḓé"/>
            <p:cNvGrpSpPr/>
            <p:nvPr/>
          </p:nvGrpSpPr>
          <p:grpSpPr>
            <a:xfrm>
              <a:off x="9048328" y="2180571"/>
              <a:ext cx="2251710" cy="1574800"/>
              <a:chOff x="9202976" y="2180571"/>
              <a:chExt cx="2251710" cy="1574800"/>
            </a:xfrm>
          </p:grpSpPr>
          <p:sp>
            <p:nvSpPr>
              <p:cNvPr id="47" name="iṡḷîḓè"/>
              <p:cNvSpPr txBox="1"/>
              <p:nvPr/>
            </p:nvSpPr>
            <p:spPr>
              <a:xfrm>
                <a:off x="9202976" y="2180571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pPr algn="l"/>
                <a:r>
                  <a:rPr lang="zh-CN" altLang="en-US" sz="1400" b="1">
                    <a:solidFill>
                      <a:schemeClr val="accent4"/>
                    </a:solidFill>
                  </a:rPr>
                  <a:t>过去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îṡľîḑe"/>
              <p:cNvSpPr txBox="1"/>
              <p:nvPr/>
            </p:nvSpPr>
            <p:spPr>
              <a:xfrm>
                <a:off x="9202976" y="2488546"/>
                <a:ext cx="2251710" cy="1266825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uFillTx/>
                  </a:rPr>
                  <a:t>之前是一位iOS独立开发者，主要工作是开发和维护SDK，曾代表公司去上海招商银行总部进行技术分享；同政府部门进行技术的评审和实现等</a:t>
                </a:r>
                <a:endParaRPr lang="zh-CN" altLang="en-US" sz="1200">
                  <a:solidFill>
                    <a:schemeClr val="tx1"/>
                  </a:solidFill>
                  <a:uFillTx/>
                </a:endParaRPr>
              </a:p>
            </p:txBody>
          </p:sp>
        </p:grpSp>
        <p:grpSp>
          <p:nvGrpSpPr>
            <p:cNvPr id="20" name="ïsľiḋê"/>
            <p:cNvGrpSpPr/>
            <p:nvPr/>
          </p:nvGrpSpPr>
          <p:grpSpPr>
            <a:xfrm>
              <a:off x="9048328" y="4542382"/>
              <a:ext cx="2251710" cy="1222375"/>
              <a:chOff x="9202976" y="4542382"/>
              <a:chExt cx="2251710" cy="1222375"/>
            </a:xfrm>
          </p:grpSpPr>
          <p:sp>
            <p:nvSpPr>
              <p:cNvPr id="45" name="íśļîďê"/>
              <p:cNvSpPr txBox="1"/>
              <p:nvPr/>
            </p:nvSpPr>
            <p:spPr>
              <a:xfrm>
                <a:off x="9202976" y="4542382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业余爱好</a:t>
                </a:r>
                <a:endParaRPr lang="zh-CN" altLang="en-US" sz="140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6" name="íṡļîdé"/>
              <p:cNvSpPr txBox="1"/>
              <p:nvPr/>
            </p:nvSpPr>
            <p:spPr>
              <a:xfrm>
                <a:off x="9238536" y="4850357"/>
                <a:ext cx="2216150" cy="914400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/>
                  <a:t>平时喜欢写博客，生活的点滴和日常技术总结；业余爱好是健身，球鞋爱好者，和打卡美食店</a:t>
                </a:r>
                <a:endParaRPr lang="zh-CN" altLang="en-US" sz="1200"/>
              </a:p>
            </p:txBody>
          </p:sp>
        </p:grpSp>
        <p:grpSp>
          <p:nvGrpSpPr>
            <p:cNvPr id="21" name="îŝḻïďê"/>
            <p:cNvGrpSpPr/>
            <p:nvPr/>
          </p:nvGrpSpPr>
          <p:grpSpPr>
            <a:xfrm>
              <a:off x="923302" y="2161485"/>
              <a:ext cx="2251637" cy="921150"/>
              <a:chOff x="733346" y="2161485"/>
              <a:chExt cx="2251637" cy="921150"/>
            </a:xfrm>
          </p:grpSpPr>
          <p:sp>
            <p:nvSpPr>
              <p:cNvPr id="43" name="íśļïḓè"/>
              <p:cNvSpPr txBox="1"/>
              <p:nvPr/>
            </p:nvSpPr>
            <p:spPr>
              <a:xfrm>
                <a:off x="733346" y="2161485"/>
                <a:ext cx="2251637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我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íṩḻîďé"/>
              <p:cNvSpPr txBox="1"/>
              <p:nvPr/>
            </p:nvSpPr>
            <p:spPr>
              <a:xfrm>
                <a:off x="733346" y="2469262"/>
                <a:ext cx="2251637" cy="613373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/>
                  <a:t>我是牛威，来自搜狐媒体-移动新闻部</a:t>
                </a:r>
                <a:endParaRPr lang="zh-CN" altLang="en-US" sz="1200"/>
              </a:p>
            </p:txBody>
          </p:sp>
        </p:grpSp>
        <p:grpSp>
          <p:nvGrpSpPr>
            <p:cNvPr id="22" name="í$ļíďe"/>
            <p:cNvGrpSpPr/>
            <p:nvPr/>
          </p:nvGrpSpPr>
          <p:grpSpPr>
            <a:xfrm>
              <a:off x="923302" y="4556498"/>
              <a:ext cx="2251637" cy="954108"/>
              <a:chOff x="737387" y="4556498"/>
              <a:chExt cx="2251637" cy="954108"/>
            </a:xfrm>
          </p:grpSpPr>
          <p:sp>
            <p:nvSpPr>
              <p:cNvPr id="41" name="íšľíḋè"/>
              <p:cNvSpPr txBox="1"/>
              <p:nvPr/>
            </p:nvSpPr>
            <p:spPr>
              <a:xfrm>
                <a:off x="1766400" y="4556498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现在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ï$ļiḓe"/>
              <p:cNvSpPr txBox="1"/>
              <p:nvPr/>
            </p:nvSpPr>
            <p:spPr>
              <a:xfrm>
                <a:off x="737387" y="4864275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 fontScale="9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335"/>
                  <a:t>目前担任的是iOS高级开发工程师，负责搜狐新闻iOS客户端的的产品需求和崩溃指标的维护</a:t>
                </a:r>
                <a:endParaRPr lang="zh-CN" altLang="en-US" sz="1335"/>
              </a:p>
              <a:p>
                <a:pPr algn="r">
                  <a:lnSpc>
                    <a:spcPct val="120000"/>
                  </a:lnSpc>
                </a:pPr>
                <a:endParaRPr lang="zh-CN" altLang="en-US" sz="1335"/>
              </a:p>
            </p:txBody>
          </p:sp>
        </p:grpSp>
        <p:sp>
          <p:nvSpPr>
            <p:cNvPr id="39" name="ïṣļiḍe"/>
            <p:cNvSpPr/>
            <p:nvPr/>
          </p:nvSpPr>
          <p:spPr bwMode="auto">
            <a:xfrm>
              <a:off x="4350522" y="4193541"/>
              <a:ext cx="398883" cy="398883"/>
            </a:xfrm>
            <a:custGeom>
              <a:avLst/>
              <a:gdLst>
                <a:gd name="T0" fmla="*/ 117 w 233"/>
                <a:gd name="T1" fmla="*/ 0 h 233"/>
                <a:gd name="T2" fmla="*/ 0 w 233"/>
                <a:gd name="T3" fmla="*/ 116 h 233"/>
                <a:gd name="T4" fmla="*/ 117 w 233"/>
                <a:gd name="T5" fmla="*/ 233 h 233"/>
                <a:gd name="T6" fmla="*/ 233 w 233"/>
                <a:gd name="T7" fmla="*/ 116 h 233"/>
                <a:gd name="T8" fmla="*/ 117 w 233"/>
                <a:gd name="T9" fmla="*/ 0 h 233"/>
                <a:gd name="T10" fmla="*/ 117 w 233"/>
                <a:gd name="T11" fmla="*/ 213 h 233"/>
                <a:gd name="T12" fmla="*/ 21 w 233"/>
                <a:gd name="T13" fmla="*/ 116 h 233"/>
                <a:gd name="T14" fmla="*/ 117 w 233"/>
                <a:gd name="T15" fmla="*/ 20 h 233"/>
                <a:gd name="T16" fmla="*/ 213 w 233"/>
                <a:gd name="T17" fmla="*/ 116 h 233"/>
                <a:gd name="T18" fmla="*/ 117 w 233"/>
                <a:gd name="T19" fmla="*/ 21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33">
                  <a:moveTo>
                    <a:pt x="117" y="0"/>
                  </a:moveTo>
                  <a:cubicBezTo>
                    <a:pt x="53" y="0"/>
                    <a:pt x="0" y="52"/>
                    <a:pt x="0" y="116"/>
                  </a:cubicBezTo>
                  <a:cubicBezTo>
                    <a:pt x="0" y="181"/>
                    <a:pt x="53" y="233"/>
                    <a:pt x="117" y="233"/>
                  </a:cubicBezTo>
                  <a:cubicBezTo>
                    <a:pt x="181" y="233"/>
                    <a:pt x="233" y="181"/>
                    <a:pt x="233" y="116"/>
                  </a:cubicBezTo>
                  <a:cubicBezTo>
                    <a:pt x="233" y="52"/>
                    <a:pt x="181" y="0"/>
                    <a:pt x="117" y="0"/>
                  </a:cubicBezTo>
                  <a:close/>
                  <a:moveTo>
                    <a:pt x="117" y="213"/>
                  </a:moveTo>
                  <a:cubicBezTo>
                    <a:pt x="64" y="213"/>
                    <a:pt x="21" y="169"/>
                    <a:pt x="21" y="116"/>
                  </a:cubicBezTo>
                  <a:cubicBezTo>
                    <a:pt x="21" y="63"/>
                    <a:pt x="64" y="20"/>
                    <a:pt x="117" y="20"/>
                  </a:cubicBezTo>
                  <a:cubicBezTo>
                    <a:pt x="170" y="20"/>
                    <a:pt x="213" y="63"/>
                    <a:pt x="213" y="116"/>
                  </a:cubicBezTo>
                  <a:cubicBezTo>
                    <a:pt x="213" y="169"/>
                    <a:pt x="170" y="213"/>
                    <a:pt x="117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59" name="图片 58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070" y="4153535"/>
            <a:ext cx="613410" cy="613410"/>
          </a:xfrm>
          <a:prstGeom prst="rect">
            <a:avLst/>
          </a:prstGeom>
        </p:spPr>
      </p:pic>
      <p:pic>
        <p:nvPicPr>
          <p:cNvPr id="61" name="图片 60" descr="2025810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1210" y="2788285"/>
            <a:ext cx="444500" cy="444500"/>
          </a:xfrm>
          <a:prstGeom prst="rect">
            <a:avLst/>
          </a:prstGeom>
        </p:spPr>
      </p:pic>
      <p:pic>
        <p:nvPicPr>
          <p:cNvPr id="63" name="图片 62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420" y="2876550"/>
            <a:ext cx="445135" cy="445135"/>
          </a:xfrm>
          <a:prstGeom prst="rect">
            <a:avLst/>
          </a:prstGeom>
        </p:spPr>
      </p:pic>
      <p:pic>
        <p:nvPicPr>
          <p:cNvPr id="64" name="图片 63" descr="2023806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3255" y="3978275"/>
            <a:ext cx="783590" cy="7835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653753" y="-591149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3" name="bf9297fb-1ab8-4a3e-a051-3b6e9f33b9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67271" y="1767388"/>
            <a:ext cx="9550524" cy="4034423"/>
            <a:chOff x="1226396" y="1413090"/>
            <a:chExt cx="9550124" cy="4034254"/>
          </a:xfrm>
        </p:grpSpPr>
        <p:grpSp>
          <p:nvGrpSpPr>
            <p:cNvPr id="4" name="í$ḷïḋê"/>
            <p:cNvGrpSpPr/>
            <p:nvPr/>
          </p:nvGrpSpPr>
          <p:grpSpPr>
            <a:xfrm>
              <a:off x="1226396" y="1413090"/>
              <a:ext cx="3935259" cy="4034254"/>
              <a:chOff x="890548" y="1068777"/>
              <a:chExt cx="4607396" cy="4723297"/>
            </a:xfrm>
          </p:grpSpPr>
          <p:sp>
            <p:nvSpPr>
              <p:cNvPr id="27" name="ísḻîďe"/>
              <p:cNvSpPr/>
              <p:nvPr/>
            </p:nvSpPr>
            <p:spPr bwMode="auto">
              <a:xfrm>
                <a:off x="2930549" y="3104964"/>
                <a:ext cx="524396" cy="648072"/>
              </a:xfrm>
              <a:custGeom>
                <a:avLst/>
                <a:gdLst>
                  <a:gd name="T0" fmla="*/ 13 w 51"/>
                  <a:gd name="T1" fmla="*/ 13 h 63"/>
                  <a:gd name="T2" fmla="*/ 26 w 51"/>
                  <a:gd name="T3" fmla="*/ 25 h 63"/>
                  <a:gd name="T4" fmla="*/ 38 w 51"/>
                  <a:gd name="T5" fmla="*/ 13 h 63"/>
                  <a:gd name="T6" fmla="*/ 26 w 51"/>
                  <a:gd name="T7" fmla="*/ 0 h 63"/>
                  <a:gd name="T8" fmla="*/ 13 w 51"/>
                  <a:gd name="T9" fmla="*/ 13 h 63"/>
                  <a:gd name="T10" fmla="*/ 42 w 51"/>
                  <a:gd name="T11" fmla="*/ 29 h 63"/>
                  <a:gd name="T12" fmla="*/ 42 w 51"/>
                  <a:gd name="T13" fmla="*/ 29 h 63"/>
                  <a:gd name="T14" fmla="*/ 40 w 51"/>
                  <a:gd name="T15" fmla="*/ 29 h 63"/>
                  <a:gd name="T16" fmla="*/ 27 w 51"/>
                  <a:gd name="T17" fmla="*/ 56 h 63"/>
                  <a:gd name="T18" fmla="*/ 32 w 51"/>
                  <a:gd name="T19" fmla="*/ 31 h 63"/>
                  <a:gd name="T20" fmla="*/ 26 w 51"/>
                  <a:gd name="T21" fmla="*/ 25 h 63"/>
                  <a:gd name="T22" fmla="*/ 19 w 51"/>
                  <a:gd name="T23" fmla="*/ 31 h 63"/>
                  <a:gd name="T24" fmla="*/ 24 w 51"/>
                  <a:gd name="T25" fmla="*/ 56 h 63"/>
                  <a:gd name="T26" fmla="*/ 11 w 51"/>
                  <a:gd name="T27" fmla="*/ 29 h 63"/>
                  <a:gd name="T28" fmla="*/ 9 w 51"/>
                  <a:gd name="T29" fmla="*/ 29 h 63"/>
                  <a:gd name="T30" fmla="*/ 9 w 51"/>
                  <a:gd name="T31" fmla="*/ 29 h 63"/>
                  <a:gd name="T32" fmla="*/ 0 w 51"/>
                  <a:gd name="T33" fmla="*/ 42 h 63"/>
                  <a:gd name="T34" fmla="*/ 0 w 51"/>
                  <a:gd name="T35" fmla="*/ 63 h 63"/>
                  <a:gd name="T36" fmla="*/ 51 w 51"/>
                  <a:gd name="T37" fmla="*/ 63 h 63"/>
                  <a:gd name="T38" fmla="*/ 51 w 51"/>
                  <a:gd name="T39" fmla="*/ 42 h 63"/>
                  <a:gd name="T40" fmla="*/ 42 w 51"/>
                  <a:gd name="T41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63">
                    <a:moveTo>
                      <a:pt x="13" y="13"/>
                    </a:moveTo>
                    <a:cubicBezTo>
                      <a:pt x="13" y="20"/>
                      <a:pt x="19" y="25"/>
                      <a:pt x="26" y="25"/>
                    </a:cubicBezTo>
                    <a:cubicBezTo>
                      <a:pt x="32" y="25"/>
                      <a:pt x="38" y="20"/>
                      <a:pt x="38" y="13"/>
                    </a:cubicBezTo>
                    <a:cubicBezTo>
                      <a:pt x="38" y="6"/>
                      <a:pt x="32" y="0"/>
                      <a:pt x="26" y="0"/>
                    </a:cubicBezTo>
                    <a:cubicBezTo>
                      <a:pt x="19" y="0"/>
                      <a:pt x="13" y="6"/>
                      <a:pt x="13" y="13"/>
                    </a:cubicBezTo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0" y="29"/>
                      <a:pt x="0" y="35"/>
                      <a:pt x="0" y="4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35"/>
                      <a:pt x="51" y="29"/>
                      <a:pt x="42" y="29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8" name="íṣļiḓè"/>
              <p:cNvGrpSpPr/>
              <p:nvPr/>
            </p:nvGrpSpPr>
            <p:grpSpPr>
              <a:xfrm>
                <a:off x="890548" y="1068777"/>
                <a:ext cx="4607396" cy="4723297"/>
                <a:chOff x="1127448" y="883861"/>
                <a:chExt cx="4965376" cy="5090278"/>
              </a:xfrm>
            </p:grpSpPr>
            <p:sp>
              <p:nvSpPr>
                <p:cNvPr id="29" name="îṡľiḍé"/>
                <p:cNvSpPr/>
                <p:nvPr/>
              </p:nvSpPr>
              <p:spPr bwMode="auto">
                <a:xfrm>
                  <a:off x="1684786" y="5169356"/>
                  <a:ext cx="1179" cy="1179"/>
                </a:xfrm>
                <a:prstGeom prst="rect">
                  <a:avLst/>
                </a:prstGeom>
                <a:solidFill>
                  <a:srgbClr val="D5DA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ïśḻîḓè"/>
                <p:cNvSpPr/>
                <p:nvPr/>
              </p:nvSpPr>
              <p:spPr bwMode="auto">
                <a:xfrm>
                  <a:off x="1134518" y="4216107"/>
                  <a:ext cx="2939871" cy="953249"/>
                </a:xfrm>
                <a:custGeom>
                  <a:avLst/>
                  <a:gdLst>
                    <a:gd name="T0" fmla="*/ 2495 w 2495"/>
                    <a:gd name="T1" fmla="*/ 0 h 809"/>
                    <a:gd name="T2" fmla="*/ 0 w 2495"/>
                    <a:gd name="T3" fmla="*/ 4 h 809"/>
                    <a:gd name="T4" fmla="*/ 465 w 2495"/>
                    <a:gd name="T5" fmla="*/ 809 h 809"/>
                    <a:gd name="T6" fmla="*/ 2030 w 2495"/>
                    <a:gd name="T7" fmla="*/ 808 h 809"/>
                    <a:gd name="T8" fmla="*/ 2495 w 2495"/>
                    <a:gd name="T9" fmla="*/ 0 h 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5" h="809">
                      <a:moveTo>
                        <a:pt x="2495" y="0"/>
                      </a:moveTo>
                      <a:lnTo>
                        <a:pt x="0" y="4"/>
                      </a:lnTo>
                      <a:lnTo>
                        <a:pt x="465" y="809"/>
                      </a:lnTo>
                      <a:lnTo>
                        <a:pt x="2030" y="808"/>
                      </a:lnTo>
                      <a:lnTo>
                        <a:pt x="249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íşḷïḑe"/>
                <p:cNvSpPr/>
                <p:nvPr/>
              </p:nvSpPr>
              <p:spPr bwMode="auto">
                <a:xfrm>
                  <a:off x="4625835" y="4381070"/>
                  <a:ext cx="906117" cy="784751"/>
                </a:xfrm>
                <a:custGeom>
                  <a:avLst/>
                  <a:gdLst>
                    <a:gd name="T0" fmla="*/ 385 w 769"/>
                    <a:gd name="T1" fmla="*/ 0 h 666"/>
                    <a:gd name="T2" fmla="*/ 0 w 769"/>
                    <a:gd name="T3" fmla="*/ 666 h 666"/>
                    <a:gd name="T4" fmla="*/ 769 w 769"/>
                    <a:gd name="T5" fmla="*/ 666 h 666"/>
                    <a:gd name="T6" fmla="*/ 385 w 769"/>
                    <a:gd name="T7" fmla="*/ 0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9" h="666">
                      <a:moveTo>
                        <a:pt x="385" y="0"/>
                      </a:moveTo>
                      <a:lnTo>
                        <a:pt x="0" y="666"/>
                      </a:lnTo>
                      <a:lnTo>
                        <a:pt x="769" y="666"/>
                      </a:lnTo>
                      <a:lnTo>
                        <a:pt x="385" y="0"/>
                      </a:lnTo>
                      <a:close/>
                    </a:path>
                  </a:pathLst>
                </a:custGeom>
                <a:solidFill>
                  <a:schemeClr val="accent5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iṩľiḑê"/>
                <p:cNvSpPr/>
                <p:nvPr/>
              </p:nvSpPr>
              <p:spPr bwMode="auto">
                <a:xfrm>
                  <a:off x="3059868" y="3430178"/>
                  <a:ext cx="2019614" cy="2543961"/>
                </a:xfrm>
                <a:custGeom>
                  <a:avLst/>
                  <a:gdLst>
                    <a:gd name="T0" fmla="*/ 1247 w 1714"/>
                    <a:gd name="T1" fmla="*/ 0 h 2159"/>
                    <a:gd name="T2" fmla="*/ 0 w 1714"/>
                    <a:gd name="T3" fmla="*/ 2159 h 2159"/>
                    <a:gd name="T4" fmla="*/ 934 w 1714"/>
                    <a:gd name="T5" fmla="*/ 2159 h 2159"/>
                    <a:gd name="T6" fmla="*/ 1714 w 1714"/>
                    <a:gd name="T7" fmla="*/ 807 h 2159"/>
                    <a:gd name="T8" fmla="*/ 1247 w 1714"/>
                    <a:gd name="T9" fmla="*/ 0 h 2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4" h="2159">
                      <a:moveTo>
                        <a:pt x="1247" y="0"/>
                      </a:moveTo>
                      <a:lnTo>
                        <a:pt x="0" y="2159"/>
                      </a:lnTo>
                      <a:lnTo>
                        <a:pt x="934" y="2159"/>
                      </a:lnTo>
                      <a:lnTo>
                        <a:pt x="1714" y="807"/>
                      </a:lnTo>
                      <a:lnTo>
                        <a:pt x="124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îslîḑê"/>
                <p:cNvSpPr/>
                <p:nvPr/>
              </p:nvSpPr>
              <p:spPr bwMode="auto">
                <a:xfrm>
                  <a:off x="5176103" y="2644249"/>
                  <a:ext cx="902581" cy="781217"/>
                </a:xfrm>
                <a:custGeom>
                  <a:avLst/>
                  <a:gdLst>
                    <a:gd name="T0" fmla="*/ 0 w 766"/>
                    <a:gd name="T1" fmla="*/ 0 h 663"/>
                    <a:gd name="T2" fmla="*/ 384 w 766"/>
                    <a:gd name="T3" fmla="*/ 663 h 663"/>
                    <a:gd name="T4" fmla="*/ 766 w 766"/>
                    <a:gd name="T5" fmla="*/ 0 h 663"/>
                    <a:gd name="T6" fmla="*/ 0 w 766"/>
                    <a:gd name="T7" fmla="*/ 0 h 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6" h="663">
                      <a:moveTo>
                        <a:pt x="0" y="0"/>
                      </a:moveTo>
                      <a:lnTo>
                        <a:pt x="384" y="663"/>
                      </a:lnTo>
                      <a:lnTo>
                        <a:pt x="76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ṧlíḑè"/>
                <p:cNvSpPr/>
                <p:nvPr/>
              </p:nvSpPr>
              <p:spPr bwMode="auto">
                <a:xfrm>
                  <a:off x="3689082" y="883861"/>
                  <a:ext cx="933217" cy="807139"/>
                </a:xfrm>
                <a:custGeom>
                  <a:avLst/>
                  <a:gdLst>
                    <a:gd name="T0" fmla="*/ 792 w 792"/>
                    <a:gd name="T1" fmla="*/ 683 h 685"/>
                    <a:gd name="T2" fmla="*/ 396 w 792"/>
                    <a:gd name="T3" fmla="*/ 0 h 685"/>
                    <a:gd name="T4" fmla="*/ 0 w 792"/>
                    <a:gd name="T5" fmla="*/ 685 h 685"/>
                    <a:gd name="T6" fmla="*/ 792 w 792"/>
                    <a:gd name="T7" fmla="*/ 68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2" h="685">
                      <a:moveTo>
                        <a:pt x="792" y="683"/>
                      </a:moveTo>
                      <a:lnTo>
                        <a:pt x="396" y="0"/>
                      </a:lnTo>
                      <a:lnTo>
                        <a:pt x="0" y="685"/>
                      </a:lnTo>
                      <a:lnTo>
                        <a:pt x="792" y="683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ïṣ1ïḑè"/>
                <p:cNvSpPr/>
                <p:nvPr/>
              </p:nvSpPr>
              <p:spPr bwMode="auto">
                <a:xfrm>
                  <a:off x="4074388" y="2644249"/>
                  <a:ext cx="2013723" cy="2529821"/>
                </a:xfrm>
                <a:custGeom>
                  <a:avLst/>
                  <a:gdLst>
                    <a:gd name="T0" fmla="*/ 0 w 1709"/>
                    <a:gd name="T1" fmla="*/ 0 h 2147"/>
                    <a:gd name="T2" fmla="*/ 1242 w 1709"/>
                    <a:gd name="T3" fmla="*/ 2147 h 2147"/>
                    <a:gd name="T4" fmla="*/ 1709 w 1709"/>
                    <a:gd name="T5" fmla="*/ 1332 h 2147"/>
                    <a:gd name="T6" fmla="*/ 935 w 1709"/>
                    <a:gd name="T7" fmla="*/ 0 h 2147"/>
                    <a:gd name="T8" fmla="*/ 0 w 1709"/>
                    <a:gd name="T9" fmla="*/ 0 h 2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7">
                      <a:moveTo>
                        <a:pt x="0" y="0"/>
                      </a:moveTo>
                      <a:lnTo>
                        <a:pt x="1242" y="2147"/>
                      </a:lnTo>
                      <a:lnTo>
                        <a:pt x="1709" y="1332"/>
                      </a:lnTo>
                      <a:lnTo>
                        <a:pt x="9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íşḷïďè"/>
                <p:cNvSpPr/>
                <p:nvPr/>
              </p:nvSpPr>
              <p:spPr bwMode="auto">
                <a:xfrm>
                  <a:off x="2594438" y="5168178"/>
                  <a:ext cx="932039" cy="805961"/>
                </a:xfrm>
                <a:custGeom>
                  <a:avLst/>
                  <a:gdLst>
                    <a:gd name="T0" fmla="*/ 791 w 791"/>
                    <a:gd name="T1" fmla="*/ 0 h 684"/>
                    <a:gd name="T2" fmla="*/ 0 w 791"/>
                    <a:gd name="T3" fmla="*/ 0 h 684"/>
                    <a:gd name="T4" fmla="*/ 395 w 791"/>
                    <a:gd name="T5" fmla="*/ 684 h 684"/>
                    <a:gd name="T6" fmla="*/ 397 w 791"/>
                    <a:gd name="T7" fmla="*/ 684 h 684"/>
                    <a:gd name="T8" fmla="*/ 791 w 791"/>
                    <a:gd name="T9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1" h="684">
                      <a:moveTo>
                        <a:pt x="791" y="0"/>
                      </a:moveTo>
                      <a:lnTo>
                        <a:pt x="0" y="0"/>
                      </a:lnTo>
                      <a:lnTo>
                        <a:pt x="395" y="684"/>
                      </a:lnTo>
                      <a:lnTo>
                        <a:pt x="397" y="684"/>
                      </a:lnTo>
                      <a:lnTo>
                        <a:pt x="791" y="0"/>
                      </a:lnTo>
                      <a:close/>
                    </a:path>
                  </a:pathLst>
                </a:custGeom>
                <a:solidFill>
                  <a:schemeClr val="accent6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îśļîḍè"/>
                <p:cNvSpPr/>
                <p:nvPr/>
              </p:nvSpPr>
              <p:spPr bwMode="auto">
                <a:xfrm>
                  <a:off x="1127448" y="1693358"/>
                  <a:ext cx="2013722" cy="2525108"/>
                </a:xfrm>
                <a:custGeom>
                  <a:avLst/>
                  <a:gdLst>
                    <a:gd name="T0" fmla="*/ 1709 w 1709"/>
                    <a:gd name="T1" fmla="*/ 2141 h 2143"/>
                    <a:gd name="T2" fmla="*/ 467 w 1709"/>
                    <a:gd name="T3" fmla="*/ 0 h 2143"/>
                    <a:gd name="T4" fmla="*/ 0 w 1709"/>
                    <a:gd name="T5" fmla="*/ 807 h 2143"/>
                    <a:gd name="T6" fmla="*/ 776 w 1709"/>
                    <a:gd name="T7" fmla="*/ 2143 h 2143"/>
                    <a:gd name="T8" fmla="*/ 1709 w 1709"/>
                    <a:gd name="T9" fmla="*/ 2141 h 2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3">
                      <a:moveTo>
                        <a:pt x="1709" y="2141"/>
                      </a:moveTo>
                      <a:lnTo>
                        <a:pt x="467" y="0"/>
                      </a:lnTo>
                      <a:lnTo>
                        <a:pt x="0" y="807"/>
                      </a:lnTo>
                      <a:lnTo>
                        <a:pt x="776" y="2143"/>
                      </a:lnTo>
                      <a:lnTo>
                        <a:pt x="1709" y="214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ŝḻîḑe"/>
                <p:cNvSpPr/>
                <p:nvPr/>
              </p:nvSpPr>
              <p:spPr bwMode="auto">
                <a:xfrm>
                  <a:off x="1134518" y="3432535"/>
                  <a:ext cx="907295" cy="788286"/>
                </a:xfrm>
                <a:custGeom>
                  <a:avLst/>
                  <a:gdLst>
                    <a:gd name="T0" fmla="*/ 770 w 770"/>
                    <a:gd name="T1" fmla="*/ 667 h 669"/>
                    <a:gd name="T2" fmla="*/ 384 w 770"/>
                    <a:gd name="T3" fmla="*/ 0 h 669"/>
                    <a:gd name="T4" fmla="*/ 0 w 770"/>
                    <a:gd name="T5" fmla="*/ 667 h 669"/>
                    <a:gd name="T6" fmla="*/ 0 w 770"/>
                    <a:gd name="T7" fmla="*/ 669 h 669"/>
                    <a:gd name="T8" fmla="*/ 770 w 770"/>
                    <a:gd name="T9" fmla="*/ 667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0" h="669">
                      <a:moveTo>
                        <a:pt x="770" y="667"/>
                      </a:moveTo>
                      <a:lnTo>
                        <a:pt x="384" y="0"/>
                      </a:lnTo>
                      <a:lnTo>
                        <a:pt x="0" y="667"/>
                      </a:lnTo>
                      <a:lnTo>
                        <a:pt x="0" y="669"/>
                      </a:lnTo>
                      <a:lnTo>
                        <a:pt x="770" y="6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í$ḷiḓê"/>
                <p:cNvSpPr/>
                <p:nvPr/>
              </p:nvSpPr>
              <p:spPr bwMode="auto">
                <a:xfrm>
                  <a:off x="2134899" y="883861"/>
                  <a:ext cx="2020793" cy="2546317"/>
                </a:xfrm>
                <a:custGeom>
                  <a:avLst/>
                  <a:gdLst>
                    <a:gd name="T0" fmla="*/ 468 w 1715"/>
                    <a:gd name="T1" fmla="*/ 2161 h 2161"/>
                    <a:gd name="T2" fmla="*/ 1715 w 1715"/>
                    <a:gd name="T3" fmla="*/ 0 h 2161"/>
                    <a:gd name="T4" fmla="*/ 781 w 1715"/>
                    <a:gd name="T5" fmla="*/ 0 h 2161"/>
                    <a:gd name="T6" fmla="*/ 0 w 1715"/>
                    <a:gd name="T7" fmla="*/ 1356 h 2161"/>
                    <a:gd name="T8" fmla="*/ 468 w 1715"/>
                    <a:gd name="T9" fmla="*/ 2161 h 2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5" h="2161">
                      <a:moveTo>
                        <a:pt x="468" y="2161"/>
                      </a:moveTo>
                      <a:lnTo>
                        <a:pt x="1715" y="0"/>
                      </a:lnTo>
                      <a:lnTo>
                        <a:pt x="781" y="0"/>
                      </a:lnTo>
                      <a:lnTo>
                        <a:pt x="0" y="1356"/>
                      </a:lnTo>
                      <a:lnTo>
                        <a:pt x="468" y="21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isľíḋê"/>
                <p:cNvSpPr/>
                <p:nvPr/>
              </p:nvSpPr>
              <p:spPr bwMode="auto">
                <a:xfrm>
                  <a:off x="1677717" y="1693357"/>
                  <a:ext cx="912008" cy="788286"/>
                </a:xfrm>
                <a:custGeom>
                  <a:avLst/>
                  <a:gdLst>
                    <a:gd name="T0" fmla="*/ 774 w 774"/>
                    <a:gd name="T1" fmla="*/ 0 h 669"/>
                    <a:gd name="T2" fmla="*/ 0 w 774"/>
                    <a:gd name="T3" fmla="*/ 0 h 669"/>
                    <a:gd name="T4" fmla="*/ 388 w 774"/>
                    <a:gd name="T5" fmla="*/ 669 h 669"/>
                    <a:gd name="T6" fmla="*/ 774 w 774"/>
                    <a:gd name="T7" fmla="*/ 0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4" h="669">
                      <a:moveTo>
                        <a:pt x="774" y="0"/>
                      </a:moveTo>
                      <a:lnTo>
                        <a:pt x="0" y="0"/>
                      </a:lnTo>
                      <a:lnTo>
                        <a:pt x="388" y="669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iśḻïḑé"/>
                <p:cNvSpPr/>
                <p:nvPr/>
              </p:nvSpPr>
              <p:spPr bwMode="auto">
                <a:xfrm>
                  <a:off x="3139992" y="1688644"/>
                  <a:ext cx="2952832" cy="955606"/>
                </a:xfrm>
                <a:custGeom>
                  <a:avLst/>
                  <a:gdLst>
                    <a:gd name="T0" fmla="*/ 0 w 2506"/>
                    <a:gd name="T1" fmla="*/ 811 h 811"/>
                    <a:gd name="T2" fmla="*/ 2506 w 2506"/>
                    <a:gd name="T3" fmla="*/ 811 h 811"/>
                    <a:gd name="T4" fmla="*/ 2032 w 2506"/>
                    <a:gd name="T5" fmla="*/ 0 h 811"/>
                    <a:gd name="T6" fmla="*/ 466 w 2506"/>
                    <a:gd name="T7" fmla="*/ 2 h 811"/>
                    <a:gd name="T8" fmla="*/ 0 w 2506"/>
                    <a:gd name="T9" fmla="*/ 811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6" h="811">
                      <a:moveTo>
                        <a:pt x="0" y="811"/>
                      </a:moveTo>
                      <a:lnTo>
                        <a:pt x="2506" y="811"/>
                      </a:lnTo>
                      <a:lnTo>
                        <a:pt x="2032" y="0"/>
                      </a:lnTo>
                      <a:lnTo>
                        <a:pt x="466" y="2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ísḷïde"/>
            <p:cNvGrpSpPr/>
            <p:nvPr/>
          </p:nvGrpSpPr>
          <p:grpSpPr>
            <a:xfrm>
              <a:off x="6146663" y="2013004"/>
              <a:ext cx="4629857" cy="2832005"/>
              <a:chOff x="6146663" y="2026065"/>
              <a:chExt cx="4629857" cy="2832005"/>
            </a:xfrm>
          </p:grpSpPr>
          <p:grpSp>
            <p:nvGrpSpPr>
              <p:cNvPr id="6" name="ïŝ1íḍê"/>
              <p:cNvGrpSpPr/>
              <p:nvPr/>
            </p:nvGrpSpPr>
            <p:grpSpPr>
              <a:xfrm>
                <a:off x="6146663" y="2026065"/>
                <a:ext cx="4617448" cy="805529"/>
                <a:chOff x="6146663" y="2169352"/>
                <a:chExt cx="4617448" cy="805529"/>
              </a:xfrm>
            </p:grpSpPr>
            <p:grpSp>
              <p:nvGrpSpPr>
                <p:cNvPr id="21" name="î$ḷïḑè"/>
                <p:cNvGrpSpPr/>
                <p:nvPr/>
              </p:nvGrpSpPr>
              <p:grpSpPr>
                <a:xfrm>
                  <a:off x="6146663" y="2221109"/>
                  <a:ext cx="449208" cy="449208"/>
                  <a:chOff x="0" y="0"/>
                  <a:chExt cx="767929" cy="767929"/>
                </a:xfrm>
              </p:grpSpPr>
              <p:sp>
                <p:nvSpPr>
                  <p:cNvPr id="25" name="iŝlîde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6" name="íśľïḑê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2" name="íṩľidê"/>
                <p:cNvGrpSpPr/>
                <p:nvPr/>
              </p:nvGrpSpPr>
              <p:grpSpPr>
                <a:xfrm>
                  <a:off x="6595870" y="2169352"/>
                  <a:ext cx="4168241" cy="805529"/>
                  <a:chOff x="6729846" y="3920005"/>
                  <a:chExt cx="4745018" cy="715877"/>
                </a:xfrm>
              </p:grpSpPr>
              <p:sp>
                <p:nvSpPr>
                  <p:cNvPr id="23" name="î$1ïḍè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1"/>
                        </a:solidFill>
                      </a:rPr>
                      <a:t>专业技能</a:t>
                    </a:r>
                    <a:endParaRPr lang="zh-CN" altLang="en-US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4" name="îṩlïď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Objc，Swift，C/C++，Lua，Python，Nginx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7" name="íśḻidê"/>
              <p:cNvGrpSpPr/>
              <p:nvPr/>
            </p:nvGrpSpPr>
            <p:grpSpPr>
              <a:xfrm>
                <a:off x="6146663" y="3747932"/>
                <a:ext cx="4629857" cy="850613"/>
                <a:chOff x="6146663" y="3881813"/>
                <a:chExt cx="4629857" cy="850613"/>
              </a:xfrm>
            </p:grpSpPr>
            <p:grpSp>
              <p:nvGrpSpPr>
                <p:cNvPr id="15" name="isḻíde"/>
                <p:cNvGrpSpPr/>
                <p:nvPr/>
              </p:nvGrpSpPr>
              <p:grpSpPr>
                <a:xfrm>
                  <a:off x="6146663" y="3882004"/>
                  <a:ext cx="449208" cy="449208"/>
                  <a:chOff x="0" y="1031223"/>
                  <a:chExt cx="767929" cy="767929"/>
                </a:xfrm>
              </p:grpSpPr>
              <p:sp>
                <p:nvSpPr>
                  <p:cNvPr id="19" name="iś1îḑe"/>
                  <p:cNvSpPr/>
                  <p:nvPr/>
                </p:nvSpPr>
                <p:spPr>
                  <a:xfrm>
                    <a:off x="0" y="1031223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0" name="îš1íḍê"/>
                  <p:cNvSpPr/>
                  <p:nvPr/>
                </p:nvSpPr>
                <p:spPr>
                  <a:xfrm>
                    <a:off x="234638" y="1239018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6" name="ïşlîḍe"/>
                <p:cNvGrpSpPr/>
                <p:nvPr/>
              </p:nvGrpSpPr>
              <p:grpSpPr>
                <a:xfrm>
                  <a:off x="6595579" y="3881813"/>
                  <a:ext cx="4180941" cy="850613"/>
                  <a:chOff x="6715389" y="4549767"/>
                  <a:chExt cx="4759475" cy="755943"/>
                </a:xfrm>
              </p:grpSpPr>
              <p:sp>
                <p:nvSpPr>
                  <p:cNvPr id="17" name="iŝlîḑè"/>
                  <p:cNvSpPr/>
                  <p:nvPr/>
                </p:nvSpPr>
                <p:spPr>
                  <a:xfrm>
                    <a:off x="6715389" y="4549767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2"/>
                        </a:solidFill>
                      </a:rPr>
                      <a:t>生活技能</a:t>
                    </a:r>
                    <a:endParaRPr lang="zh-CN" altLang="en-US" b="1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8" name="îsļíḓe"/>
                  <p:cNvSpPr/>
                  <p:nvPr/>
                </p:nvSpPr>
                <p:spPr>
                  <a:xfrm>
                    <a:off x="6729846" y="4820640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球鞋鉴定，淘宝买手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" name="ï$ḻïḑê"/>
              <p:cNvGrpSpPr/>
              <p:nvPr/>
            </p:nvGrpSpPr>
            <p:grpSpPr>
              <a:xfrm rot="0">
                <a:off x="6595870" y="4052541"/>
                <a:ext cx="4168241" cy="805529"/>
                <a:chOff x="6729846" y="3920005"/>
                <a:chExt cx="4745018" cy="715877"/>
              </a:xfrm>
            </p:grpSpPr>
            <p:sp>
              <p:nvSpPr>
                <p:cNvPr id="11" name="iṧḷíḍé"/>
                <p:cNvSpPr/>
                <p:nvPr/>
              </p:nvSpPr>
              <p:spPr>
                <a:xfrm>
                  <a:off x="6729846" y="3920005"/>
                  <a:ext cx="4745018" cy="246171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endParaRPr lang="zh-CN" altLang="en-US" b="1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2" name="ïśḷíďê"/>
                <p:cNvSpPr/>
                <p:nvPr/>
              </p:nvSpPr>
              <p:spPr>
                <a:xfrm>
                  <a:off x="6729846" y="4150812"/>
                  <a:ext cx="4745018" cy="485070"/>
                </a:xfrm>
                <a:prstGeom prst="rect">
                  <a:avLst/>
                </a:prstGeom>
              </p:spPr>
              <p:txBody>
                <a:bodyPr wrap="square" lIns="144000" tIns="0" rIns="144000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0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PART-2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内容目标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c99bdd1c-22df-480d-a7d2-b9c544af3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9138" y="1981200"/>
            <a:ext cx="10666720" cy="3429000"/>
            <a:chOff x="719138" y="1981200"/>
            <a:chExt cx="10666720" cy="3429000"/>
          </a:xfrm>
        </p:grpSpPr>
        <p:sp>
          <p:nvSpPr>
            <p:cNvPr id="4" name="iṣľîḓê"/>
            <p:cNvSpPr/>
            <p:nvPr/>
          </p:nvSpPr>
          <p:spPr>
            <a:xfrm>
              <a:off x="719138" y="1981200"/>
              <a:ext cx="6797040" cy="3429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" name="íṣḻïḓé"/>
            <p:cNvGrpSpPr/>
            <p:nvPr/>
          </p:nvGrpSpPr>
          <p:grpSpPr>
            <a:xfrm>
              <a:off x="6809736" y="2145954"/>
              <a:ext cx="814195" cy="716280"/>
              <a:chOff x="5074596" y="1428750"/>
              <a:chExt cx="814195" cy="716280"/>
            </a:xfrm>
          </p:grpSpPr>
          <p:sp>
            <p:nvSpPr>
              <p:cNvPr id="27" name="îṣliḑ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ḻïdè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01</a:t>
                </a:r>
                <a:endParaRPr lang="en-US" sz="2000" b="1"/>
              </a:p>
            </p:txBody>
          </p:sp>
        </p:grpSp>
        <p:grpSp>
          <p:nvGrpSpPr>
            <p:cNvPr id="6" name="îṩliḋe"/>
            <p:cNvGrpSpPr/>
            <p:nvPr/>
          </p:nvGrpSpPr>
          <p:grpSpPr>
            <a:xfrm>
              <a:off x="6809736" y="2940359"/>
              <a:ext cx="814195" cy="716280"/>
              <a:chOff x="5074596" y="1428750"/>
              <a:chExt cx="814195" cy="716280"/>
            </a:xfrm>
          </p:grpSpPr>
          <p:sp>
            <p:nvSpPr>
              <p:cNvPr id="25" name="iślîḋé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ŝlîḑ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02</a:t>
                </a:r>
                <a:endParaRPr lang="en-US" sz="2000" b="1"/>
              </a:p>
            </p:txBody>
          </p:sp>
        </p:grpSp>
        <p:grpSp>
          <p:nvGrpSpPr>
            <p:cNvPr id="7" name="ïśḷîdé"/>
            <p:cNvGrpSpPr/>
            <p:nvPr/>
          </p:nvGrpSpPr>
          <p:grpSpPr>
            <a:xfrm>
              <a:off x="6809736" y="3734763"/>
              <a:ext cx="814195" cy="716280"/>
              <a:chOff x="5074596" y="1428750"/>
              <a:chExt cx="814195" cy="716280"/>
            </a:xfrm>
          </p:grpSpPr>
          <p:sp>
            <p:nvSpPr>
              <p:cNvPr id="23" name="îṧḻiḑe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šľïḍe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03</a:t>
                </a:r>
                <a:endParaRPr lang="en-US" sz="2000" b="1"/>
              </a:p>
            </p:txBody>
          </p:sp>
        </p:grpSp>
        <p:grpSp>
          <p:nvGrpSpPr>
            <p:cNvPr id="8" name="ïšļîdè"/>
            <p:cNvGrpSpPr/>
            <p:nvPr/>
          </p:nvGrpSpPr>
          <p:grpSpPr>
            <a:xfrm>
              <a:off x="6809736" y="4529167"/>
              <a:ext cx="814195" cy="716280"/>
              <a:chOff x="5074596" y="1428750"/>
              <a:chExt cx="814195" cy="716280"/>
            </a:xfrm>
          </p:grpSpPr>
          <p:sp>
            <p:nvSpPr>
              <p:cNvPr id="21" name="iśḻiḍ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s1ïď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04</a:t>
                </a:r>
                <a:endParaRPr lang="en-US" sz="2000" b="1"/>
              </a:p>
            </p:txBody>
          </p:sp>
        </p:grpSp>
        <p:grpSp>
          <p:nvGrpSpPr>
            <p:cNvPr id="9" name="išḻíḋê"/>
            <p:cNvGrpSpPr/>
            <p:nvPr/>
          </p:nvGrpSpPr>
          <p:grpSpPr>
            <a:xfrm>
              <a:off x="7752184" y="2145954"/>
              <a:ext cx="3633674" cy="584776"/>
              <a:chOff x="7752184" y="2145954"/>
              <a:chExt cx="3633674" cy="584776"/>
            </a:xfrm>
          </p:grpSpPr>
          <p:sp>
            <p:nvSpPr>
              <p:cNvPr id="19" name="îṣlïḓ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监测并优化搜狐新闻的崩溃</a:t>
                </a:r>
                <a:endParaRPr lang="zh-CN" altLang="en-US" sz="14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îş1îḍé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iṥļïďé"/>
            <p:cNvGrpSpPr/>
            <p:nvPr/>
          </p:nvGrpSpPr>
          <p:grpSpPr>
            <a:xfrm>
              <a:off x="7752184" y="2940358"/>
              <a:ext cx="3633674" cy="584776"/>
              <a:chOff x="7752184" y="2145954"/>
              <a:chExt cx="3633674" cy="584776"/>
            </a:xfrm>
          </p:grpSpPr>
          <p:sp>
            <p:nvSpPr>
              <p:cNvPr id="17" name="işļïḋ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完成上级领导分配的产品需求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i$ḻiḍe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îṥ1íḑê"/>
            <p:cNvGrpSpPr/>
            <p:nvPr/>
          </p:nvGrpSpPr>
          <p:grpSpPr>
            <a:xfrm>
              <a:off x="7752184" y="3734762"/>
              <a:ext cx="3633674" cy="584776"/>
              <a:chOff x="7752184" y="2145954"/>
              <a:chExt cx="3633674" cy="584776"/>
            </a:xfrm>
          </p:grpSpPr>
          <p:sp>
            <p:nvSpPr>
              <p:cNvPr id="15" name="îṣlí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技术调研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íšḻíḍê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ïṣļïḍe"/>
            <p:cNvGrpSpPr/>
            <p:nvPr/>
          </p:nvGrpSpPr>
          <p:grpSpPr>
            <a:xfrm>
              <a:off x="7752184" y="4529166"/>
              <a:ext cx="3633674" cy="584776"/>
              <a:chOff x="7752184" y="2145954"/>
              <a:chExt cx="3633674" cy="584776"/>
            </a:xfrm>
          </p:grpSpPr>
          <p:sp>
            <p:nvSpPr>
              <p:cNvPr id="13" name="ïṧ1i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en-US" altLang="zh-CN" sz="1400" b="1">
                    <a:solidFill>
                      <a:schemeClr val="accent4">
                        <a:lumMod val="100000"/>
                      </a:schemeClr>
                    </a:solidFill>
                  </a:rPr>
                  <a:t>Co</a:t>
                </a: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de </a:t>
                </a:r>
                <a:r>
                  <a:rPr lang="en-US" altLang="zh-CN" sz="1400" b="1">
                    <a:solidFill>
                      <a:schemeClr val="accent4">
                        <a:lumMod val="100000"/>
                      </a:schemeClr>
                    </a:solidFill>
                  </a:rPr>
                  <a:t>R</a:t>
                </a: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eview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ïṩḻidè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29" name="矩形 28"/>
          <p:cNvSpPr/>
          <p:nvPr/>
        </p:nvSpPr>
        <p:spPr>
          <a:xfrm>
            <a:off x="7752080" y="1442085"/>
            <a:ext cx="225869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主要内容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9709880-7816-4d42-9109-289889db07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4773" y="0"/>
            <a:ext cx="10697227" cy="6858000"/>
            <a:chOff x="1494773" y="0"/>
            <a:chExt cx="10697227" cy="6858000"/>
          </a:xfrm>
        </p:grpSpPr>
        <p:sp>
          <p:nvSpPr>
            <p:cNvPr id="4" name="îśľíḍe"/>
            <p:cNvSpPr/>
            <p:nvPr/>
          </p:nvSpPr>
          <p:spPr>
            <a:xfrm>
              <a:off x="4367808" y="0"/>
              <a:ext cx="7824192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îŝļîḓê"/>
            <p:cNvSpPr>
              <a:spLocks noChangeAspect="1" noAdjustHandles="1"/>
            </p:cNvSpPr>
            <p:nvPr/>
          </p:nvSpPr>
          <p:spPr bwMode="auto">
            <a:xfrm flipV="1">
              <a:off x="2531350" y="0"/>
              <a:ext cx="6179931" cy="6858000"/>
            </a:xfrm>
            <a:custGeom>
              <a:avLst/>
              <a:gdLst>
                <a:gd name="connsiteX0" fmla="*/ 0 w 6179931"/>
                <a:gd name="connsiteY0" fmla="*/ 6858000 h 6858000"/>
                <a:gd name="connsiteX1" fmla="*/ 2890289 w 6179931"/>
                <a:gd name="connsiteY1" fmla="*/ 6858000 h 6858000"/>
                <a:gd name="connsiteX2" fmla="*/ 2890290 w 6179931"/>
                <a:gd name="connsiteY2" fmla="*/ 6858000 h 6858000"/>
                <a:gd name="connsiteX3" fmla="*/ 6179931 w 6179931"/>
                <a:gd name="connsiteY3" fmla="*/ 6858000 h 6858000"/>
                <a:gd name="connsiteX4" fmla="*/ 2890290 w 6179931"/>
                <a:gd name="connsiteY4" fmla="*/ 2 h 6858000"/>
                <a:gd name="connsiteX5" fmla="*/ 2890290 w 6179931"/>
                <a:gd name="connsiteY5" fmla="*/ 0 h 6858000"/>
                <a:gd name="connsiteX6" fmla="*/ 2890289 w 6179931"/>
                <a:gd name="connsiteY6" fmla="*/ 0 h 6858000"/>
                <a:gd name="connsiteX7" fmla="*/ 0 w 6179931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9931" h="6858000">
                  <a:moveTo>
                    <a:pt x="0" y="6858000"/>
                  </a:moveTo>
                  <a:lnTo>
                    <a:pt x="2890289" y="6858000"/>
                  </a:lnTo>
                  <a:lnTo>
                    <a:pt x="2890290" y="6858000"/>
                  </a:lnTo>
                  <a:lnTo>
                    <a:pt x="6179931" y="6858000"/>
                  </a:lnTo>
                  <a:lnTo>
                    <a:pt x="2890290" y="2"/>
                  </a:lnTo>
                  <a:lnTo>
                    <a:pt x="2890290" y="0"/>
                  </a:lnTo>
                  <a:lnTo>
                    <a:pt x="28902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" name="iṥḷíḋé"/>
            <p:cNvGrpSpPr/>
            <p:nvPr/>
          </p:nvGrpSpPr>
          <p:grpSpPr>
            <a:xfrm>
              <a:off x="1494773" y="1831351"/>
              <a:ext cx="7384576" cy="3536166"/>
              <a:chOff x="1494773" y="1831351"/>
              <a:chExt cx="7384576" cy="3536166"/>
            </a:xfrm>
          </p:grpSpPr>
          <p:grpSp>
            <p:nvGrpSpPr>
              <p:cNvPr id="7" name="ïṥlïďê"/>
              <p:cNvGrpSpPr/>
              <p:nvPr/>
            </p:nvGrpSpPr>
            <p:grpSpPr>
              <a:xfrm>
                <a:off x="1494773" y="1831351"/>
                <a:ext cx="7384576" cy="1008112"/>
                <a:chOff x="1494773" y="1831351"/>
                <a:chExt cx="7384576" cy="1008112"/>
              </a:xfrm>
            </p:grpSpPr>
            <p:grpSp>
              <p:nvGrpSpPr>
                <p:cNvPr id="25" name="ï$ḻíḍe"/>
                <p:cNvGrpSpPr/>
                <p:nvPr/>
              </p:nvGrpSpPr>
              <p:grpSpPr>
                <a:xfrm>
                  <a:off x="6555867" y="1831351"/>
                  <a:ext cx="2323482" cy="1008112"/>
                  <a:chOff x="6871948" y="1310315"/>
                  <a:chExt cx="2107496" cy="914400"/>
                </a:xfrm>
              </p:grpSpPr>
              <p:sp>
                <p:nvSpPr>
                  <p:cNvPr id="29" name="î$lídé"/>
                  <p:cNvSpPr/>
                  <p:nvPr/>
                </p:nvSpPr>
                <p:spPr>
                  <a:xfrm>
                    <a:off x="6871948" y="131031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30" name="iṣļïḋê"/>
                  <p:cNvGrpSpPr/>
                  <p:nvPr/>
                </p:nvGrpSpPr>
                <p:grpSpPr>
                  <a:xfrm>
                    <a:off x="7693127" y="1549630"/>
                    <a:ext cx="465138" cy="435769"/>
                    <a:chOff x="5368132" y="3540125"/>
                    <a:chExt cx="465138" cy="435769"/>
                  </a:xfrm>
                  <a:solidFill>
                    <a:schemeClr val="bg1"/>
                  </a:solidFill>
                </p:grpSpPr>
                <p:sp>
                  <p:nvSpPr>
                    <p:cNvPr id="31" name="îšľiḋé"/>
                    <p:cNvSpPr/>
                    <p:nvPr/>
                  </p:nvSpPr>
                  <p:spPr bwMode="auto">
                    <a:xfrm>
                      <a:off x="5426869" y="3598069"/>
                      <a:ext cx="347663" cy="2325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699" y="20255"/>
                          </a:moveTo>
                          <a:lnTo>
                            <a:pt x="899" y="20255"/>
                          </a:lnTo>
                          <a:lnTo>
                            <a:pt x="899" y="1350"/>
                          </a:lnTo>
                          <a:lnTo>
                            <a:pt x="20699" y="1350"/>
                          </a:lnTo>
                          <a:cubicBezTo>
                            <a:pt x="20699" y="1350"/>
                            <a:pt x="20699" y="20255"/>
                            <a:pt x="20699" y="20255"/>
                          </a:cubicBezTo>
                          <a:close/>
                          <a:moveTo>
                            <a:pt x="20699" y="0"/>
                          </a:moveTo>
                          <a:lnTo>
                            <a:pt x="899" y="5"/>
                          </a:lnTo>
                          <a:cubicBezTo>
                            <a:pt x="402" y="5"/>
                            <a:pt x="0" y="603"/>
                            <a:pt x="0" y="1350"/>
                          </a:cubicBezTo>
                          <a:lnTo>
                            <a:pt x="0" y="20249"/>
                          </a:lnTo>
                          <a:cubicBezTo>
                            <a:pt x="0" y="20996"/>
                            <a:pt x="402" y="21599"/>
                            <a:pt x="899" y="21599"/>
                          </a:cubicBezTo>
                          <a:lnTo>
                            <a:pt x="20699" y="21599"/>
                          </a:lnTo>
                          <a:cubicBezTo>
                            <a:pt x="21197" y="21599"/>
                            <a:pt x="21600" y="20996"/>
                            <a:pt x="21600" y="20249"/>
                          </a:cubicBezTo>
                          <a:lnTo>
                            <a:pt x="21600" y="1350"/>
                          </a:lnTo>
                          <a:cubicBezTo>
                            <a:pt x="21600" y="603"/>
                            <a:pt x="21197" y="0"/>
                            <a:pt x="20699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32" name="íṥlîďè"/>
                    <p:cNvSpPr/>
                    <p:nvPr/>
                  </p:nvSpPr>
                  <p:spPr bwMode="auto">
                    <a:xfrm>
                      <a:off x="5368132" y="3540125"/>
                      <a:ext cx="465138" cy="4357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6562"/>
                          </a:moveTo>
                          <a:cubicBezTo>
                            <a:pt x="20249" y="16959"/>
                            <a:pt x="19946" y="17282"/>
                            <a:pt x="19575" y="17282"/>
                          </a:cubicBezTo>
                          <a:lnTo>
                            <a:pt x="13499" y="17282"/>
                          </a:lnTo>
                          <a:lnTo>
                            <a:pt x="8099" y="17282"/>
                          </a:lnTo>
                          <a:lnTo>
                            <a:pt x="2024" y="17282"/>
                          </a:lnTo>
                          <a:cubicBezTo>
                            <a:pt x="1651" y="17282"/>
                            <a:pt x="1349" y="16959"/>
                            <a:pt x="1349" y="16562"/>
                          </a:cubicBezTo>
                          <a:lnTo>
                            <a:pt x="1349" y="2160"/>
                          </a:lnTo>
                          <a:cubicBezTo>
                            <a:pt x="1349" y="1762"/>
                            <a:pt x="1651" y="1440"/>
                            <a:pt x="2024" y="1440"/>
                          </a:cubicBezTo>
                          <a:lnTo>
                            <a:pt x="19575" y="1440"/>
                          </a:lnTo>
                          <a:cubicBezTo>
                            <a:pt x="19946" y="1440"/>
                            <a:pt x="20249" y="1762"/>
                            <a:pt x="20249" y="2160"/>
                          </a:cubicBezTo>
                          <a:cubicBezTo>
                            <a:pt x="20249" y="2160"/>
                            <a:pt x="20249" y="16562"/>
                            <a:pt x="20249" y="16562"/>
                          </a:cubicBezTo>
                          <a:close/>
                          <a:moveTo>
                            <a:pt x="19575" y="0"/>
                          </a:moveTo>
                          <a:lnTo>
                            <a:pt x="2024" y="0"/>
                          </a:lnTo>
                          <a:cubicBezTo>
                            <a:pt x="905" y="0"/>
                            <a:pt x="0" y="966"/>
                            <a:pt x="0" y="2160"/>
                          </a:cubicBezTo>
                          <a:lnTo>
                            <a:pt x="0" y="16562"/>
                          </a:lnTo>
                          <a:cubicBezTo>
                            <a:pt x="0" y="17753"/>
                            <a:pt x="903" y="18718"/>
                            <a:pt x="2018" y="18721"/>
                          </a:cubicBezTo>
                          <a:lnTo>
                            <a:pt x="8774" y="18721"/>
                          </a:lnTo>
                          <a:lnTo>
                            <a:pt x="8774" y="19597"/>
                          </a:lnTo>
                          <a:lnTo>
                            <a:pt x="4561" y="20181"/>
                          </a:lnTo>
                          <a:cubicBezTo>
                            <a:pt x="4260" y="20262"/>
                            <a:pt x="4049" y="20549"/>
                            <a:pt x="4049" y="20879"/>
                          </a:cubicBezTo>
                          <a:cubicBezTo>
                            <a:pt x="4049" y="21277"/>
                            <a:pt x="4351" y="21599"/>
                            <a:pt x="4724" y="21599"/>
                          </a:cubicBezTo>
                          <a:lnTo>
                            <a:pt x="16874" y="21599"/>
                          </a:lnTo>
                          <a:cubicBezTo>
                            <a:pt x="17248" y="21599"/>
                            <a:pt x="17549" y="21277"/>
                            <a:pt x="17549" y="20879"/>
                          </a:cubicBezTo>
                          <a:cubicBezTo>
                            <a:pt x="17549" y="20549"/>
                            <a:pt x="17339" y="20262"/>
                            <a:pt x="17038" y="20181"/>
                          </a:cubicBezTo>
                          <a:lnTo>
                            <a:pt x="12824" y="19597"/>
                          </a:lnTo>
                          <a:lnTo>
                            <a:pt x="12824" y="18721"/>
                          </a:lnTo>
                          <a:lnTo>
                            <a:pt x="19581" y="18721"/>
                          </a:lnTo>
                          <a:cubicBezTo>
                            <a:pt x="20696" y="18718"/>
                            <a:pt x="21600" y="17753"/>
                            <a:pt x="21600" y="16562"/>
                          </a:cubicBezTo>
                          <a:lnTo>
                            <a:pt x="21600" y="2160"/>
                          </a:lnTo>
                          <a:cubicBezTo>
                            <a:pt x="21600" y="966"/>
                            <a:pt x="20692" y="0"/>
                            <a:pt x="19575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26" name="iś1íḓè"/>
                <p:cNvGrpSpPr/>
                <p:nvPr/>
              </p:nvGrpSpPr>
              <p:grpSpPr>
                <a:xfrm>
                  <a:off x="1494773" y="1949652"/>
                  <a:ext cx="2283670" cy="771511"/>
                  <a:chOff x="1150158" y="1736812"/>
                  <a:chExt cx="2071385" cy="699793"/>
                </a:xfrm>
              </p:grpSpPr>
              <p:sp>
                <p:nvSpPr>
                  <p:cNvPr id="27" name="îṡľïḓê"/>
                  <p:cNvSpPr/>
                  <p:nvPr/>
                </p:nvSpPr>
                <p:spPr>
                  <a:xfrm>
                    <a:off x="1150158" y="1915765"/>
                    <a:ext cx="607515" cy="364112"/>
                  </a:xfrm>
                  <a:prstGeom prst="homePlat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01</a:t>
                    </a:r>
                    <a:endParaRPr lang="en-US" sz="2000" dirty="0"/>
                  </a:p>
                </p:txBody>
              </p:sp>
              <p:sp>
                <p:nvSpPr>
                  <p:cNvPr id="28" name="îš1íḋe"/>
                  <p:cNvSpPr/>
                  <p:nvPr/>
                </p:nvSpPr>
                <p:spPr>
                  <a:xfrm>
                    <a:off x="1810661" y="1736812"/>
                    <a:ext cx="1410882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保证搜狐新闻</a:t>
                    </a:r>
                    <a:r>
                      <a: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i</a:t>
                    </a:r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OS客户端的线上稳定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8" name="iṡlíḓé"/>
              <p:cNvGrpSpPr/>
              <p:nvPr/>
            </p:nvGrpSpPr>
            <p:grpSpPr>
              <a:xfrm>
                <a:off x="1494773" y="3095378"/>
                <a:ext cx="6712637" cy="1008112"/>
                <a:chOff x="1494773" y="2918207"/>
                <a:chExt cx="6712637" cy="1008112"/>
              </a:xfrm>
            </p:grpSpPr>
            <p:grpSp>
              <p:nvGrpSpPr>
                <p:cNvPr id="19" name="îśľîďé"/>
                <p:cNvGrpSpPr/>
                <p:nvPr/>
              </p:nvGrpSpPr>
              <p:grpSpPr>
                <a:xfrm>
                  <a:off x="5883928" y="2918207"/>
                  <a:ext cx="2323482" cy="1008112"/>
                  <a:chOff x="6262471" y="2514600"/>
                  <a:chExt cx="2107496" cy="914400"/>
                </a:xfrm>
              </p:grpSpPr>
              <p:sp>
                <p:nvSpPr>
                  <p:cNvPr id="23" name="ïşḷíḑè"/>
                  <p:cNvSpPr/>
                  <p:nvPr/>
                </p:nvSpPr>
                <p:spPr>
                  <a:xfrm>
                    <a:off x="6262471" y="2514600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4" name="îṩļïdé"/>
                  <p:cNvSpPr/>
                  <p:nvPr/>
                </p:nvSpPr>
                <p:spPr bwMode="auto">
                  <a:xfrm>
                    <a:off x="7083650" y="2777487"/>
                    <a:ext cx="465138" cy="464344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0" name="isḻiḍe"/>
                <p:cNvGrpSpPr/>
                <p:nvPr/>
              </p:nvGrpSpPr>
              <p:grpSpPr>
                <a:xfrm>
                  <a:off x="1494773" y="3036508"/>
                  <a:ext cx="2283667" cy="771511"/>
                  <a:chOff x="1150158" y="2583172"/>
                  <a:chExt cx="2071382" cy="699793"/>
                </a:xfrm>
              </p:grpSpPr>
              <p:sp>
                <p:nvSpPr>
                  <p:cNvPr id="21" name="îṩ1ïďê"/>
                  <p:cNvSpPr/>
                  <p:nvPr/>
                </p:nvSpPr>
                <p:spPr>
                  <a:xfrm>
                    <a:off x="1150158" y="2762125"/>
                    <a:ext cx="607515" cy="364112"/>
                  </a:xfrm>
                  <a:prstGeom prst="homePlat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02</a:t>
                    </a:r>
                    <a:endParaRPr lang="en-US" sz="2000" dirty="0"/>
                  </a:p>
                </p:txBody>
              </p:sp>
              <p:sp>
                <p:nvSpPr>
                  <p:cNvPr id="22" name="ïSḻiďè"/>
                  <p:cNvSpPr/>
                  <p:nvPr/>
                </p:nvSpPr>
                <p:spPr>
                  <a:xfrm>
                    <a:off x="1810661" y="2583172"/>
                    <a:ext cx="1410879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在排期内完成需求，上线后无重大崩溃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išliḋe"/>
              <p:cNvGrpSpPr/>
              <p:nvPr/>
            </p:nvGrpSpPr>
            <p:grpSpPr>
              <a:xfrm>
                <a:off x="1494773" y="4359405"/>
                <a:ext cx="6040698" cy="1008112"/>
                <a:chOff x="1494773" y="4005064"/>
                <a:chExt cx="6040698" cy="1008112"/>
              </a:xfrm>
            </p:grpSpPr>
            <p:grpSp>
              <p:nvGrpSpPr>
                <p:cNvPr id="10" name="islïḋe"/>
                <p:cNvGrpSpPr/>
                <p:nvPr/>
              </p:nvGrpSpPr>
              <p:grpSpPr>
                <a:xfrm>
                  <a:off x="5211989" y="4005064"/>
                  <a:ext cx="2323482" cy="1008112"/>
                  <a:chOff x="5652994" y="3718885"/>
                  <a:chExt cx="2107496" cy="914400"/>
                </a:xfrm>
              </p:grpSpPr>
              <p:sp>
                <p:nvSpPr>
                  <p:cNvPr id="14" name="íṧľiḓe"/>
                  <p:cNvSpPr/>
                  <p:nvPr/>
                </p:nvSpPr>
                <p:spPr>
                  <a:xfrm>
                    <a:off x="5652994" y="371888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15" name="îṡḻïḓé"/>
                  <p:cNvGrpSpPr/>
                  <p:nvPr/>
                </p:nvGrpSpPr>
                <p:grpSpPr>
                  <a:xfrm>
                    <a:off x="6474173" y="3980425"/>
                    <a:ext cx="465138" cy="391319"/>
                    <a:chOff x="5368132" y="2625725"/>
                    <a:chExt cx="465138" cy="391319"/>
                  </a:xfrm>
                  <a:solidFill>
                    <a:schemeClr val="bg1"/>
                  </a:solidFill>
                </p:grpSpPr>
                <p:sp>
                  <p:nvSpPr>
                    <p:cNvPr id="16" name="îṡḷiḋe"/>
                    <p:cNvSpPr/>
                    <p:nvPr/>
                  </p:nvSpPr>
                  <p:spPr bwMode="auto">
                    <a:xfrm>
                      <a:off x="5484813" y="2727325"/>
                      <a:ext cx="231775" cy="231775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6948" y="16070"/>
                          </a:moveTo>
                          <a:cubicBezTo>
                            <a:pt x="14037" y="19468"/>
                            <a:pt x="8925" y="19859"/>
                            <a:pt x="5529" y="16948"/>
                          </a:cubicBezTo>
                          <a:cubicBezTo>
                            <a:pt x="2130" y="14038"/>
                            <a:pt x="1740" y="8924"/>
                            <a:pt x="4651" y="5527"/>
                          </a:cubicBezTo>
                          <a:cubicBezTo>
                            <a:pt x="7559" y="2131"/>
                            <a:pt x="12674" y="1740"/>
                            <a:pt x="16070" y="4650"/>
                          </a:cubicBezTo>
                          <a:cubicBezTo>
                            <a:pt x="19466" y="7560"/>
                            <a:pt x="19859" y="12673"/>
                            <a:pt x="16948" y="16070"/>
                          </a:cubicBezTo>
                          <a:moveTo>
                            <a:pt x="10800" y="0"/>
                          </a:moveTo>
                          <a:cubicBezTo>
                            <a:pt x="4833" y="0"/>
                            <a:pt x="0" y="4834"/>
                            <a:pt x="0" y="10800"/>
                          </a:cubicBezTo>
                          <a:cubicBezTo>
                            <a:pt x="0" y="16765"/>
                            <a:pt x="4833" y="21599"/>
                            <a:pt x="10800" y="21599"/>
                          </a:cubicBezTo>
                          <a:cubicBezTo>
                            <a:pt x="16764" y="21599"/>
                            <a:pt x="21600" y="16765"/>
                            <a:pt x="21600" y="10800"/>
                          </a:cubicBezTo>
                          <a:cubicBezTo>
                            <a:pt x="21600" y="4834"/>
                            <a:pt x="16764" y="0"/>
                            <a:pt x="108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7" name="ïs1ïdè"/>
                    <p:cNvSpPr/>
                    <p:nvPr/>
                  </p:nvSpPr>
                  <p:spPr bwMode="auto">
                    <a:xfrm>
                      <a:off x="5542757" y="2785269"/>
                      <a:ext cx="65088" cy="65088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9200" y="0"/>
                          </a:moveTo>
                          <a:cubicBezTo>
                            <a:pt x="8596" y="0"/>
                            <a:pt x="0" y="8596"/>
                            <a:pt x="0" y="19195"/>
                          </a:cubicBezTo>
                          <a:lnTo>
                            <a:pt x="0" y="19199"/>
                          </a:lnTo>
                          <a:cubicBezTo>
                            <a:pt x="0" y="20524"/>
                            <a:pt x="1068" y="21599"/>
                            <a:pt x="2400" y="21599"/>
                          </a:cubicBezTo>
                          <a:cubicBezTo>
                            <a:pt x="3721" y="21599"/>
                            <a:pt x="4800" y="20524"/>
                            <a:pt x="4800" y="19199"/>
                          </a:cubicBezTo>
                          <a:lnTo>
                            <a:pt x="4800" y="19195"/>
                          </a:lnTo>
                          <a:cubicBezTo>
                            <a:pt x="4800" y="11247"/>
                            <a:pt x="11240" y="4799"/>
                            <a:pt x="19200" y="4799"/>
                          </a:cubicBezTo>
                          <a:cubicBezTo>
                            <a:pt x="20521" y="4799"/>
                            <a:pt x="21600" y="3724"/>
                            <a:pt x="21600" y="2399"/>
                          </a:cubicBezTo>
                          <a:cubicBezTo>
                            <a:pt x="21600" y="1075"/>
                            <a:pt x="20521" y="0"/>
                            <a:pt x="192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8" name="ïṧlïḋè"/>
                    <p:cNvSpPr/>
                    <p:nvPr/>
                  </p:nvSpPr>
                  <p:spPr bwMode="auto">
                    <a:xfrm>
                      <a:off x="5368132" y="2625725"/>
                      <a:ext cx="465138" cy="39131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9199"/>
                          </a:moveTo>
                          <a:cubicBezTo>
                            <a:pt x="20249" y="19642"/>
                            <a:pt x="19948" y="19999"/>
                            <a:pt x="19575" y="19999"/>
                          </a:cubicBezTo>
                          <a:lnTo>
                            <a:pt x="2024" y="19999"/>
                          </a:lnTo>
                          <a:cubicBezTo>
                            <a:pt x="1651" y="19999"/>
                            <a:pt x="1349" y="19642"/>
                            <a:pt x="1349" y="19199"/>
                          </a:cubicBezTo>
                          <a:lnTo>
                            <a:pt x="1349" y="7200"/>
                          </a:lnTo>
                          <a:cubicBezTo>
                            <a:pt x="1349" y="6809"/>
                            <a:pt x="1588" y="6475"/>
                            <a:pt x="1914" y="6411"/>
                          </a:cubicBezTo>
                          <a:lnTo>
                            <a:pt x="5588" y="5684"/>
                          </a:lnTo>
                          <a:lnTo>
                            <a:pt x="6797" y="2103"/>
                          </a:lnTo>
                          <a:cubicBezTo>
                            <a:pt x="6900" y="1799"/>
                            <a:pt x="7148" y="1600"/>
                            <a:pt x="7424" y="1600"/>
                          </a:cubicBezTo>
                          <a:lnTo>
                            <a:pt x="14174" y="1600"/>
                          </a:lnTo>
                          <a:cubicBezTo>
                            <a:pt x="14450" y="1600"/>
                            <a:pt x="14698" y="1799"/>
                            <a:pt x="14801" y="2103"/>
                          </a:cubicBezTo>
                          <a:lnTo>
                            <a:pt x="16010" y="5684"/>
                          </a:lnTo>
                          <a:lnTo>
                            <a:pt x="19685" y="6411"/>
                          </a:lnTo>
                          <a:cubicBezTo>
                            <a:pt x="20011" y="6475"/>
                            <a:pt x="20249" y="6809"/>
                            <a:pt x="20249" y="7200"/>
                          </a:cubicBezTo>
                          <a:cubicBezTo>
                            <a:pt x="20249" y="7200"/>
                            <a:pt x="20249" y="19199"/>
                            <a:pt x="20249" y="19199"/>
                          </a:cubicBezTo>
                          <a:close/>
                          <a:moveTo>
                            <a:pt x="19907" y="4832"/>
                          </a:moveTo>
                          <a:lnTo>
                            <a:pt x="16981" y="4254"/>
                          </a:lnTo>
                          <a:lnTo>
                            <a:pt x="16054" y="1507"/>
                          </a:lnTo>
                          <a:cubicBezTo>
                            <a:pt x="15745" y="591"/>
                            <a:pt x="15006" y="0"/>
                            <a:pt x="14174" y="0"/>
                          </a:cubicBezTo>
                          <a:lnTo>
                            <a:pt x="7424" y="0"/>
                          </a:lnTo>
                          <a:cubicBezTo>
                            <a:pt x="6593" y="0"/>
                            <a:pt x="5854" y="591"/>
                            <a:pt x="5543" y="1509"/>
                          </a:cubicBezTo>
                          <a:lnTo>
                            <a:pt x="4618" y="4254"/>
                          </a:lnTo>
                          <a:lnTo>
                            <a:pt x="1692" y="4832"/>
                          </a:lnTo>
                          <a:cubicBezTo>
                            <a:pt x="711" y="5025"/>
                            <a:pt x="0" y="6020"/>
                            <a:pt x="0" y="7200"/>
                          </a:cubicBezTo>
                          <a:lnTo>
                            <a:pt x="0" y="19199"/>
                          </a:lnTo>
                          <a:cubicBezTo>
                            <a:pt x="0" y="20523"/>
                            <a:pt x="908" y="21600"/>
                            <a:pt x="2024" y="21600"/>
                          </a:cubicBezTo>
                          <a:lnTo>
                            <a:pt x="19575" y="21600"/>
                          </a:lnTo>
                          <a:cubicBezTo>
                            <a:pt x="20691" y="21600"/>
                            <a:pt x="21600" y="20523"/>
                            <a:pt x="21600" y="19199"/>
                          </a:cubicBezTo>
                          <a:lnTo>
                            <a:pt x="21600" y="7200"/>
                          </a:lnTo>
                          <a:cubicBezTo>
                            <a:pt x="21600" y="6020"/>
                            <a:pt x="20888" y="5025"/>
                            <a:pt x="19907" y="4832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11" name="îṩľíďe"/>
                <p:cNvGrpSpPr/>
                <p:nvPr/>
              </p:nvGrpSpPr>
              <p:grpSpPr>
                <a:xfrm>
                  <a:off x="1494773" y="4123365"/>
                  <a:ext cx="2283668" cy="771511"/>
                  <a:chOff x="1150158" y="3461062"/>
                  <a:chExt cx="2071383" cy="699793"/>
                </a:xfrm>
              </p:grpSpPr>
              <p:sp>
                <p:nvSpPr>
                  <p:cNvPr id="12" name="ïšḻíḋe"/>
                  <p:cNvSpPr/>
                  <p:nvPr/>
                </p:nvSpPr>
                <p:spPr>
                  <a:xfrm>
                    <a:off x="1150158" y="3640015"/>
                    <a:ext cx="607515" cy="364112"/>
                  </a:xfrm>
                  <a:prstGeom prst="homePlat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03</a:t>
                    </a:r>
                    <a:endParaRPr lang="en-US" sz="2000" dirty="0"/>
                  </a:p>
                </p:txBody>
              </p:sp>
              <p:sp>
                <p:nvSpPr>
                  <p:cNvPr id="13" name="íṧ1íďé"/>
                  <p:cNvSpPr/>
                  <p:nvPr/>
                </p:nvSpPr>
                <p:spPr>
                  <a:xfrm>
                    <a:off x="1810661" y="3461062"/>
                    <a:ext cx="1410880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对产品需求进行评审；技术分享和选型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sp>
        <p:nvSpPr>
          <p:cNvPr id="38" name="矩形 37"/>
          <p:cNvSpPr/>
          <p:nvPr/>
        </p:nvSpPr>
        <p:spPr>
          <a:xfrm>
            <a:off x="5883910" y="1236980"/>
            <a:ext cx="10477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目标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3262" y="480863"/>
            <a:ext cx="3572245" cy="892728"/>
            <a:chOff x="476262" y="353863"/>
            <a:chExt cx="3572245" cy="892728"/>
          </a:xfrm>
        </p:grpSpPr>
        <p:sp>
          <p:nvSpPr>
            <p:cNvPr id="33" name="矩形 32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ags/tag2.xml><?xml version="1.0" encoding="utf-8"?>
<p:tagLst xmlns:p="http://schemas.openxmlformats.org/presentationml/2006/main">
  <p:tag name="ISLIDE.DIAGRAM" val="bf9297fb-1ab8-4a3e-a051-3b6e9f33b980"/>
</p:tagLst>
</file>

<file path=ppt/tags/tag3.xml><?xml version="1.0" encoding="utf-8"?>
<p:tagLst xmlns:p="http://schemas.openxmlformats.org/presentationml/2006/main">
  <p:tag name="ISLIDE.DIAGRAM" val="c99bdd1c-22df-480d-a7d2-b9c544af39bf"/>
</p:tagLst>
</file>

<file path=ppt/tags/tag4.xml><?xml version="1.0" encoding="utf-8"?>
<p:tagLst xmlns:p="http://schemas.openxmlformats.org/presentationml/2006/main">
  <p:tag name="ISLIDE.DIAGRAM" val="99709880-7816-4d42-9109-289889db07fd"/>
</p:tagLst>
</file>

<file path=ppt/tags/tag5.xml><?xml version="1.0" encoding="utf-8"?>
<p:tagLst xmlns:p="http://schemas.openxmlformats.org/presentationml/2006/main">
  <p:tag name="ISLIDE.DIAGRAM" val="57952a3b-81d5-4b8d-86a9-f9b53dfb392c"/>
</p:tagLst>
</file>

<file path=ppt/tags/tag6.xml><?xml version="1.0" encoding="utf-8"?>
<p:tagLst xmlns:p="http://schemas.openxmlformats.org/presentationml/2006/main">
  <p:tag name="ISLIDE.DIAGRAM" val="65d66cf9-c850-4fac-9131-29ad77072601"/>
</p:tagLst>
</file>

<file path=ppt/tags/tag7.xml><?xml version="1.0" encoding="utf-8"?>
<p:tagLst xmlns:p="http://schemas.openxmlformats.org/presentationml/2006/main">
  <p:tag name="ISPRING_PRESENTATION_TITLE" val="商务60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</Words>
  <Application>WPS 演示</Application>
  <PresentationFormat>宽屏</PresentationFormat>
  <Paragraphs>195</Paragraphs>
  <Slides>18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方正书宋_GBK</vt:lpstr>
      <vt:lpstr>Wingdings</vt:lpstr>
      <vt:lpstr>Aharoni</vt:lpstr>
      <vt:lpstr>宋体-简</vt:lpstr>
      <vt:lpstr>Agency FB</vt:lpstr>
      <vt:lpstr>微软雅黑</vt:lpstr>
      <vt:lpstr>汉仪旗黑</vt:lpstr>
      <vt:lpstr>微软雅黑</vt:lpstr>
      <vt:lpstr>等线</vt:lpstr>
      <vt:lpstr>汉仪中等线KW</vt:lpstr>
      <vt:lpstr>苹方-简</vt:lpstr>
      <vt:lpstr>宋体</vt:lpstr>
      <vt:lpstr>Arial Unicode MS</vt:lpstr>
      <vt:lpstr>等线 Light</vt:lpstr>
      <vt:lpstr>汉仪书宋二KW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venn</cp:lastModifiedBy>
  <cp:revision>34</cp:revision>
  <dcterms:created xsi:type="dcterms:W3CDTF">2021-12-26T16:17:34Z</dcterms:created>
  <dcterms:modified xsi:type="dcterms:W3CDTF">2021-12-26T16:17:34Z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